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  <p:sldMasterId id="2147483696" r:id="rId2"/>
    <p:sldMasterId id="2147483708" r:id="rId3"/>
  </p:sldMasterIdLst>
  <p:notesMasterIdLst>
    <p:notesMasterId r:id="rId110"/>
  </p:notesMasterIdLst>
  <p:handoutMasterIdLst>
    <p:handoutMasterId r:id="rId111"/>
  </p:handoutMasterIdLst>
  <p:sldIdLst>
    <p:sldId id="940" r:id="rId4"/>
    <p:sldId id="759" r:id="rId5"/>
    <p:sldId id="760" r:id="rId6"/>
    <p:sldId id="934" r:id="rId7"/>
    <p:sldId id="763" r:id="rId8"/>
    <p:sldId id="952" r:id="rId9"/>
    <p:sldId id="765" r:id="rId10"/>
    <p:sldId id="949" r:id="rId11"/>
    <p:sldId id="953" r:id="rId12"/>
    <p:sldId id="767" r:id="rId13"/>
    <p:sldId id="954" r:id="rId14"/>
    <p:sldId id="769" r:id="rId15"/>
    <p:sldId id="937" r:id="rId16"/>
    <p:sldId id="771" r:id="rId17"/>
    <p:sldId id="772" r:id="rId18"/>
    <p:sldId id="936" r:id="rId19"/>
    <p:sldId id="773" r:id="rId20"/>
    <p:sldId id="955" r:id="rId21"/>
    <p:sldId id="775" r:id="rId22"/>
    <p:sldId id="776" r:id="rId23"/>
    <p:sldId id="777" r:id="rId24"/>
    <p:sldId id="972" r:id="rId25"/>
    <p:sldId id="973" r:id="rId26"/>
    <p:sldId id="778" r:id="rId27"/>
    <p:sldId id="779" r:id="rId28"/>
    <p:sldId id="956" r:id="rId29"/>
    <p:sldId id="781" r:id="rId30"/>
    <p:sldId id="938" r:id="rId31"/>
    <p:sldId id="1000" r:id="rId32"/>
    <p:sldId id="1001" r:id="rId33"/>
    <p:sldId id="1002" r:id="rId34"/>
    <p:sldId id="1003" r:id="rId35"/>
    <p:sldId id="977" r:id="rId36"/>
    <p:sldId id="957" r:id="rId37"/>
    <p:sldId id="786" r:id="rId38"/>
    <p:sldId id="958" r:id="rId39"/>
    <p:sldId id="788" r:id="rId40"/>
    <p:sldId id="959" r:id="rId41"/>
    <p:sldId id="945" r:id="rId42"/>
    <p:sldId id="866" r:id="rId43"/>
    <p:sldId id="867" r:id="rId44"/>
    <p:sldId id="868" r:id="rId45"/>
    <p:sldId id="869" r:id="rId46"/>
    <p:sldId id="870" r:id="rId47"/>
    <p:sldId id="871" r:id="rId48"/>
    <p:sldId id="872" r:id="rId49"/>
    <p:sldId id="873" r:id="rId50"/>
    <p:sldId id="874" r:id="rId51"/>
    <p:sldId id="875" r:id="rId52"/>
    <p:sldId id="876" r:id="rId53"/>
    <p:sldId id="877" r:id="rId54"/>
    <p:sldId id="878" r:id="rId55"/>
    <p:sldId id="879" r:id="rId56"/>
    <p:sldId id="880" r:id="rId57"/>
    <p:sldId id="881" r:id="rId58"/>
    <p:sldId id="882" r:id="rId59"/>
    <p:sldId id="897" r:id="rId60"/>
    <p:sldId id="898" r:id="rId61"/>
    <p:sldId id="899" r:id="rId62"/>
    <p:sldId id="888" r:id="rId63"/>
    <p:sldId id="900" r:id="rId64"/>
    <p:sldId id="901" r:id="rId65"/>
    <p:sldId id="891" r:id="rId66"/>
    <p:sldId id="951" r:id="rId67"/>
    <p:sldId id="960" r:id="rId68"/>
    <p:sldId id="965" r:id="rId69"/>
    <p:sldId id="1004" r:id="rId70"/>
    <p:sldId id="1005" r:id="rId71"/>
    <p:sldId id="1006" r:id="rId72"/>
    <p:sldId id="1007" r:id="rId73"/>
    <p:sldId id="1008" r:id="rId74"/>
    <p:sldId id="1009" r:id="rId75"/>
    <p:sldId id="1010" r:id="rId76"/>
    <p:sldId id="1011" r:id="rId77"/>
    <p:sldId id="1012" r:id="rId78"/>
    <p:sldId id="983" r:id="rId79"/>
    <p:sldId id="984" r:id="rId80"/>
    <p:sldId id="988" r:id="rId81"/>
    <p:sldId id="981" r:id="rId82"/>
    <p:sldId id="961" r:id="rId83"/>
    <p:sldId id="857" r:id="rId84"/>
    <p:sldId id="946" r:id="rId85"/>
    <p:sldId id="962" r:id="rId86"/>
    <p:sldId id="834" r:id="rId87"/>
    <p:sldId id="948" r:id="rId88"/>
    <p:sldId id="999" r:id="rId89"/>
    <p:sldId id="840" r:id="rId90"/>
    <p:sldId id="991" r:id="rId91"/>
    <p:sldId id="842" r:id="rId92"/>
    <p:sldId id="993" r:id="rId93"/>
    <p:sldId id="963" r:id="rId94"/>
    <p:sldId id="821" r:id="rId95"/>
    <p:sldId id="913" r:id="rId96"/>
    <p:sldId id="822" r:id="rId97"/>
    <p:sldId id="912" r:id="rId98"/>
    <p:sldId id="995" r:id="rId99"/>
    <p:sldId id="996" r:id="rId100"/>
    <p:sldId id="997" r:id="rId101"/>
    <p:sldId id="998" r:id="rId102"/>
    <p:sldId id="736" r:id="rId103"/>
    <p:sldId id="739" r:id="rId104"/>
    <p:sldId id="915" r:id="rId105"/>
    <p:sldId id="744" r:id="rId106"/>
    <p:sldId id="950" r:id="rId107"/>
    <p:sldId id="971" r:id="rId108"/>
    <p:sldId id="684" r:id="rId109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1A8F1"/>
    <a:srgbClr val="0000F2"/>
    <a:srgbClr val="6969FF"/>
    <a:srgbClr val="FCF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85" autoAdjust="0"/>
    <p:restoredTop sz="94885" autoAdjust="0"/>
  </p:normalViewPr>
  <p:slideViewPr>
    <p:cSldViewPr>
      <p:cViewPr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presProps" Target="presProps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6969FF"/>
              </a:solidFill>
            </c:spPr>
          </c:dPt>
          <c:dPt>
            <c:idx val="2"/>
            <c:invertIfNegative val="0"/>
            <c:bubble3D val="0"/>
            <c:spPr>
              <a:solidFill>
                <a:srgbClr val="FDAB07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9DD9"/>
              </a:solidFill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greece!$A$4:$A$8</c:f>
              <c:strCache>
                <c:ptCount val="5"/>
                <c:pt idx="0">
                  <c:v>Jordan</c:v>
                </c:pt>
                <c:pt idx="1">
                  <c:v>Greece</c:v>
                </c:pt>
                <c:pt idx="2">
                  <c:v>KSA</c:v>
                </c:pt>
                <c:pt idx="3">
                  <c:v>Morocco</c:v>
                </c:pt>
                <c:pt idx="4">
                  <c:v>Singapore</c:v>
                </c:pt>
              </c:strCache>
            </c:strRef>
          </c:cat>
          <c:val>
            <c:numRef>
              <c:f>greece!$B$4:$B$8</c:f>
              <c:numCache>
                <c:formatCode>General</c:formatCode>
                <c:ptCount val="5"/>
                <c:pt idx="0">
                  <c:v>28.6</c:v>
                </c:pt>
                <c:pt idx="1">
                  <c:v>62</c:v>
                </c:pt>
                <c:pt idx="2">
                  <c:v>9.4</c:v>
                </c:pt>
                <c:pt idx="3">
                  <c:v>6.2</c:v>
                </c:pt>
                <c:pt idx="4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86912"/>
        <c:axId val="32488448"/>
      </c:barChart>
      <c:catAx>
        <c:axId val="32486912"/>
        <c:scaling>
          <c:orientation val="minMax"/>
        </c:scaling>
        <c:delete val="0"/>
        <c:axPos val="b"/>
        <c:majorTickMark val="none"/>
        <c:minorTickMark val="none"/>
        <c:tickLblPos val="nextTo"/>
        <c:crossAx val="32488448"/>
        <c:crosses val="autoZero"/>
        <c:auto val="1"/>
        <c:lblAlgn val="ctr"/>
        <c:lblOffset val="100"/>
        <c:noMultiLvlLbl val="0"/>
      </c:catAx>
      <c:valAx>
        <c:axId val="324884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2486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6969FF"/>
              </a:solidFill>
            </c:spPr>
          </c:dPt>
          <c:dPt>
            <c:idx val="2"/>
            <c:invertIfNegative val="0"/>
            <c:bubble3D val="0"/>
            <c:spPr>
              <a:solidFill>
                <a:srgbClr val="FDAB07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</c:dPt>
          <c:cat>
            <c:strRef>
              <c:f>greece!$A$4:$A$8</c:f>
              <c:strCache>
                <c:ptCount val="5"/>
                <c:pt idx="0">
                  <c:v>Jordan</c:v>
                </c:pt>
                <c:pt idx="1">
                  <c:v>Greece</c:v>
                </c:pt>
                <c:pt idx="2">
                  <c:v>KSA</c:v>
                </c:pt>
                <c:pt idx="3">
                  <c:v>Morocco</c:v>
                </c:pt>
                <c:pt idx="4">
                  <c:v>Singapore</c:v>
                </c:pt>
              </c:strCache>
            </c:strRef>
          </c:cat>
          <c:val>
            <c:numRef>
              <c:f>greece!$E$4:$E$8</c:f>
              <c:numCache>
                <c:formatCode>General</c:formatCode>
                <c:ptCount val="5"/>
                <c:pt idx="0">
                  <c:v>40.5</c:v>
                </c:pt>
                <c:pt idx="1">
                  <c:v>33</c:v>
                </c:pt>
                <c:pt idx="2">
                  <c:v>23.4</c:v>
                </c:pt>
                <c:pt idx="3">
                  <c:v>8.9</c:v>
                </c:pt>
                <c:pt idx="4">
                  <c:v>63.9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023488"/>
        <c:axId val="33025024"/>
      </c:barChart>
      <c:catAx>
        <c:axId val="33023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33025024"/>
        <c:crosses val="autoZero"/>
        <c:auto val="1"/>
        <c:lblAlgn val="ctr"/>
        <c:lblOffset val="100"/>
        <c:noMultiLvlLbl val="0"/>
      </c:catAx>
      <c:valAx>
        <c:axId val="330250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3023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772086438675116E-2"/>
          <c:y val="3.7121114895279833E-2"/>
          <c:w val="0.88456669513636177"/>
          <c:h val="0.8454664041160178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FDAB07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"/>
                  <c:y val="1.7718480804029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266876234001882E-3"/>
                  <c:y val="4.2045615621252808E-2"/>
                </c:manualLayout>
              </c:layout>
              <c:tx>
                <c:rich>
                  <a:bodyPr/>
                  <a:lstStyle/>
                  <a:p>
                    <a:pPr>
                      <a:defRPr sz="4000">
                        <a:solidFill>
                          <a:srgbClr val="FF0000"/>
                        </a:solidFill>
                      </a:defRPr>
                    </a:pPr>
                    <a:r>
                      <a:rPr lang="en-US" sz="4000" dirty="0" smtClean="0">
                        <a:solidFill>
                          <a:srgbClr val="FF0000"/>
                        </a:solidFill>
                      </a:rPr>
                      <a:t>?</a:t>
                    </a:r>
                    <a:endParaRPr lang="en-US" sz="4000" dirty="0">
                      <a:solidFill>
                        <a:srgbClr val="FF0000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4765594444230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7718713333075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1.181247555538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1.4765594444230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962357602773651E-3"/>
                  <c:y val="-5.413988753357599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greece!$A$4:$A$8</c:f>
              <c:strCache>
                <c:ptCount val="5"/>
                <c:pt idx="0">
                  <c:v>Jordan</c:v>
                </c:pt>
                <c:pt idx="1">
                  <c:v>Greece</c:v>
                </c:pt>
                <c:pt idx="2">
                  <c:v>KSA</c:v>
                </c:pt>
                <c:pt idx="3">
                  <c:v>Morocco</c:v>
                </c:pt>
                <c:pt idx="4">
                  <c:v>Singapore</c:v>
                </c:pt>
              </c:strCache>
            </c:strRef>
          </c:cat>
          <c:val>
            <c:numRef>
              <c:f>greece!$C$4:$C$8</c:f>
              <c:numCache>
                <c:formatCode>General</c:formatCode>
                <c:ptCount val="5"/>
                <c:pt idx="0">
                  <c:v>17.8</c:v>
                </c:pt>
                <c:pt idx="1">
                  <c:v>0</c:v>
                </c:pt>
                <c:pt idx="2">
                  <c:v>0.6</c:v>
                </c:pt>
                <c:pt idx="3">
                  <c:v>2.7</c:v>
                </c:pt>
                <c:pt idx="4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384320"/>
        <c:axId val="33385856"/>
      </c:barChart>
      <c:catAx>
        <c:axId val="33384320"/>
        <c:scaling>
          <c:orientation val="minMax"/>
        </c:scaling>
        <c:delete val="0"/>
        <c:axPos val="b"/>
        <c:majorTickMark val="none"/>
        <c:minorTickMark val="none"/>
        <c:tickLblPos val="nextTo"/>
        <c:crossAx val="33385856"/>
        <c:crosses val="autoZero"/>
        <c:auto val="1"/>
        <c:lblAlgn val="ctr"/>
        <c:lblOffset val="100"/>
        <c:noMultiLvlLbl val="0"/>
      </c:catAx>
      <c:valAx>
        <c:axId val="33385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3384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772086438675116E-2"/>
          <c:y val="6.8379351606705954E-2"/>
          <c:w val="0.88456669513636177"/>
          <c:h val="0.8066151258284428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FDAB07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"/>
                  <c:y val="1.7718480804029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7718713333075998E-2"/>
                </c:manualLayout>
              </c:layout>
              <c:tx>
                <c:rich>
                  <a:bodyPr/>
                  <a:lstStyle/>
                  <a:p>
                    <a:pPr>
                      <a:defRPr sz="4000">
                        <a:solidFill>
                          <a:srgbClr val="FF0000"/>
                        </a:solidFill>
                      </a:defRPr>
                    </a:pPr>
                    <a:r>
                      <a:rPr lang="en-US" sz="4000" dirty="0" smtClean="0">
                        <a:solidFill>
                          <a:srgbClr val="FF0000"/>
                        </a:solidFill>
                      </a:rPr>
                      <a:t>?</a:t>
                    </a:r>
                    <a:endParaRPr lang="en-US" sz="4000" dirty="0">
                      <a:solidFill>
                        <a:srgbClr val="FF0000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4765594444230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7718713333075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1.181247555538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1.47655944442300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962357602773651E-3"/>
                  <c:y val="-5.413988753357599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greece!$A$4:$A$8</c:f>
              <c:strCache>
                <c:ptCount val="5"/>
                <c:pt idx="0">
                  <c:v>Jordan</c:v>
                </c:pt>
                <c:pt idx="1">
                  <c:v>Greece</c:v>
                </c:pt>
                <c:pt idx="2">
                  <c:v>KSA</c:v>
                </c:pt>
                <c:pt idx="3">
                  <c:v>Morocco</c:v>
                </c:pt>
                <c:pt idx="4">
                  <c:v>Singapore</c:v>
                </c:pt>
              </c:strCache>
            </c:strRef>
          </c:cat>
          <c:val>
            <c:numRef>
              <c:f>greece!$D$4:$D$8</c:f>
              <c:numCache>
                <c:formatCode>General</c:formatCode>
                <c:ptCount val="5"/>
                <c:pt idx="0">
                  <c:v>10.4</c:v>
                </c:pt>
                <c:pt idx="1">
                  <c:v>0</c:v>
                </c:pt>
                <c:pt idx="2">
                  <c:v>2.2999999999999998</c:v>
                </c:pt>
                <c:pt idx="3">
                  <c:v>0.8</c:v>
                </c:pt>
                <c:pt idx="4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056128"/>
        <c:axId val="127057920"/>
      </c:barChart>
      <c:catAx>
        <c:axId val="127056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27057920"/>
        <c:crosses val="autoZero"/>
        <c:auto val="1"/>
        <c:lblAlgn val="ctr"/>
        <c:lblOffset val="100"/>
        <c:noMultiLvlLbl val="0"/>
      </c:catAx>
      <c:valAx>
        <c:axId val="1270579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27056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328396540102508"/>
          <c:y val="0.12057485821265351"/>
          <c:w val="0.79463090786535451"/>
          <c:h val="0.7750170389540467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'[number of non-jordanian patients.xlsx]Sheet1'!$B$1</c:f>
              <c:strCache>
                <c:ptCount val="1"/>
                <c:pt idx="0">
                  <c:v>Number of Patients</c:v>
                </c:pt>
              </c:strCache>
            </c:strRef>
          </c:tx>
          <c:spPr>
            <a:solidFill>
              <a:srgbClr val="0000BF">
                <a:lumMod val="7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1.2432012432012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825920612147299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9.32400932400932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'[number of non-jordanian patients.xlsx]Sheet1'!$A$2:$A$6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'[number of non-jordanian patients.xlsx]Sheet1'!$B$2:$B$6</c:f>
              <c:numCache>
                <c:formatCode>_(* #,##0_);_(* \(#,##0\);_(* "-"??_);_(@_)</c:formatCode>
                <c:ptCount val="5"/>
                <c:pt idx="0">
                  <c:v>175000</c:v>
                </c:pt>
                <c:pt idx="1">
                  <c:v>190000</c:v>
                </c:pt>
                <c:pt idx="2">
                  <c:v>220000</c:v>
                </c:pt>
                <c:pt idx="3">
                  <c:v>240000</c:v>
                </c:pt>
                <c:pt idx="4">
                  <c:v>250000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16224"/>
        <c:axId val="135317760"/>
      </c:barChart>
      <c:catAx>
        <c:axId val="13531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rtl="0">
              <a:defRPr/>
            </a:pPr>
            <a:endParaRPr lang="en-US"/>
          </a:p>
        </c:txPr>
        <c:crossAx val="135317760"/>
        <c:crosses val="autoZero"/>
        <c:auto val="1"/>
        <c:lblAlgn val="ctr"/>
        <c:lblOffset val="100"/>
        <c:noMultiLvlLbl val="0"/>
      </c:catAx>
      <c:valAx>
        <c:axId val="135317760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none"/>
        <c:minorTickMark val="none"/>
        <c:tickLblPos val="nextTo"/>
        <c:crossAx val="135316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>
          <a:latin typeface="+mj-lt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simple4" qsCatId="simple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Achievements</a:t>
          </a:r>
          <a:endParaRPr lang="ar-JO" sz="115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A52CE7E2-E35B-450A-BC77-4059157E93D7}" type="presOf" srcId="{80FE75D1-BA8E-442A-AB58-7CA11207AE81}" destId="{BA138D0A-9E5E-44D9-8490-E3DE8AD14090}" srcOrd="1" destOrd="0" presId="urn:microsoft.com/office/officeart/2005/8/layout/radial5"/>
    <dgm:cxn modelId="{9611848A-82CB-44C5-B252-5F6F6710F65E}" type="presOf" srcId="{F5391777-1FD5-4868-A35B-99FF4E527BA0}" destId="{19EAE5ED-F1B0-4F33-B944-EEF35E147D0F}" srcOrd="0" destOrd="0" presId="urn:microsoft.com/office/officeart/2005/8/layout/radial5"/>
    <dgm:cxn modelId="{6054B5B7-7E33-465D-9480-007868343CE8}" type="presOf" srcId="{F5391777-1FD5-4868-A35B-99FF4E527BA0}" destId="{98FF59F7-265B-4EA2-A750-9A7E9E08DBD4}" srcOrd="1" destOrd="0" presId="urn:microsoft.com/office/officeart/2005/8/layout/radial5"/>
    <dgm:cxn modelId="{602900B1-0E6F-4684-AFF0-E8B5E1A33CDB}" type="presOf" srcId="{295A1111-B9B0-4A18-9699-8EBF5F50B1FC}" destId="{22694929-7A48-4080-8A6D-25076790C2CB}" srcOrd="0" destOrd="0" presId="urn:microsoft.com/office/officeart/2005/8/layout/radial5"/>
    <dgm:cxn modelId="{3C228B8D-42EB-4128-9C58-AEF2F861345B}" type="presOf" srcId="{FD087865-9C6B-40D1-878B-D404F2B129BA}" destId="{846D3B48-09BA-4670-8E4D-B622A77F3AA0}" srcOrd="1" destOrd="0" presId="urn:microsoft.com/office/officeart/2005/8/layout/radial5"/>
    <dgm:cxn modelId="{931CCCD1-C95B-4367-B9F9-FFF0902EB3BC}" type="presOf" srcId="{9FF2855D-37BE-476A-8DA5-4ABEAA8CFD90}" destId="{8AD6921C-FA7A-4EF4-80CE-83F53EEC200D}" srcOrd="0" destOrd="0" presId="urn:microsoft.com/office/officeart/2005/8/layout/radial5"/>
    <dgm:cxn modelId="{C0D79AEB-885D-4F67-9D87-8A5C096DB102}" type="presOf" srcId="{8519A95B-8E95-40D4-ADB9-25F294C5D6B5}" destId="{4C0C0D14-9E77-442A-89F6-A99237D2ED64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C2C722FA-A2F5-4433-AD95-5378EAD4F3D0}" type="presOf" srcId="{09D45535-2577-403E-88F5-0FBA28BE6372}" destId="{BAE383EA-C7D5-414C-AD92-743D9E9DD767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A3FE9A22-81BC-4260-BADC-1D93C6397CE3}" type="presOf" srcId="{583E9D2C-32CD-4B59-8085-1282A3C7AE92}" destId="{4D029EE3-885E-43FA-B105-2F625DBCFA5A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6AB35374-BBCB-4765-949E-9EA548386AC9}" type="presOf" srcId="{B7426BDD-A18D-438D-AE90-39005F48AC17}" destId="{F6671CCE-C732-4B32-AD54-07393DC10192}" srcOrd="0" destOrd="0" presId="urn:microsoft.com/office/officeart/2005/8/layout/radial5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B7DED7-0314-46BA-A7A9-37D285DB90FA}" type="presOf" srcId="{B7279414-05D7-4969-ADED-FF99D115B5FF}" destId="{F3B8F4B6-4B65-41F9-B24C-4BF6BB303C81}" srcOrd="0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06B38B88-E1CB-40CB-8B03-49CDF46A84F9}" type="presOf" srcId="{0FF0BFFF-2DCE-448D-8757-EB1F04BCB0E8}" destId="{116B2BB6-D209-4E8E-AFB9-B82313C568C1}" srcOrd="0" destOrd="0" presId="urn:microsoft.com/office/officeart/2005/8/layout/radial5"/>
    <dgm:cxn modelId="{A5E9163D-5E5B-4BA0-96B5-996381305C54}" type="presOf" srcId="{1C68A478-DC89-4EFC-ACCB-7B024ECE5AFE}" destId="{785BA6E3-DFDE-40AE-BD39-8D289EB7A40F}" srcOrd="1" destOrd="0" presId="urn:microsoft.com/office/officeart/2005/8/layout/radial5"/>
    <dgm:cxn modelId="{2CF845AD-F142-4363-8D5F-7A73FDC75FCD}" type="presOf" srcId="{FD087865-9C6B-40D1-878B-D404F2B129BA}" destId="{30871054-DA9C-409B-84AD-524CDBF10F68}" srcOrd="0" destOrd="0" presId="urn:microsoft.com/office/officeart/2005/8/layout/radial5"/>
    <dgm:cxn modelId="{0F8A34B6-34C0-4040-A376-AFA0B2E354F8}" type="presOf" srcId="{7E32F119-A9A3-49B7-B1A1-79420689490F}" destId="{15CE209B-2701-4E4E-9B50-C85690919EB9}" srcOrd="0" destOrd="0" presId="urn:microsoft.com/office/officeart/2005/8/layout/radial5"/>
    <dgm:cxn modelId="{FBCD11C4-3584-4097-A0E9-E5663B7007F3}" type="presOf" srcId="{096D5F6A-9F9D-41FF-8239-33ADBD46F23A}" destId="{7683AF13-3627-4434-8467-D7B63D2B4388}" srcOrd="0" destOrd="0" presId="urn:microsoft.com/office/officeart/2005/8/layout/radial5"/>
    <dgm:cxn modelId="{4BF07B42-A3C4-446E-96FD-F20D937D100D}" type="presOf" srcId="{35D78F62-BC21-4CFA-ADE2-6A2042401D2E}" destId="{FEF03E79-9304-4295-9667-F9EDC1819A19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81B2937B-1A07-4430-9B87-3CAC92CDD85A}" type="presOf" srcId="{0FF0BFFF-2DCE-448D-8757-EB1F04BCB0E8}" destId="{E1A4E2E2-4AD6-43F6-8946-EB7F85D3C533}" srcOrd="1" destOrd="0" presId="urn:microsoft.com/office/officeart/2005/8/layout/radial5"/>
    <dgm:cxn modelId="{2E52F09A-52FC-4DA5-B29D-AAE10A025506}" type="presOf" srcId="{DFC63623-1438-4251-BB5C-1D597B9F006C}" destId="{41D0CCD4-B991-45E1-9616-6FA4E6F071FB}" srcOrd="0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CB60E1D7-6952-419D-9FCE-8D6F090237DD}" type="presOf" srcId="{9C5661F4-CADE-47AB-B333-CC07B1A935F1}" destId="{3AE723F6-EBF2-48F0-BE0F-F24B1B2699F4}" srcOrd="0" destOrd="0" presId="urn:microsoft.com/office/officeart/2005/8/layout/radial5"/>
    <dgm:cxn modelId="{1B7EC2D3-A07C-4B5E-98D4-632A7385396F}" type="presOf" srcId="{62BF855B-306B-4FFC-8222-FE50B16B558F}" destId="{559D10ED-5D36-4F0A-9297-A32FC14E09C6}" srcOrd="1" destOrd="0" presId="urn:microsoft.com/office/officeart/2005/8/layout/radial5"/>
    <dgm:cxn modelId="{0E546BC9-4EB6-49C2-8929-772440A5272D}" type="presOf" srcId="{47DB4CDE-CD89-45FD-999D-2C07EF2D2740}" destId="{ED3C0BB9-45E3-45FB-93AD-6FAF166F2636}" srcOrd="0" destOrd="0" presId="urn:microsoft.com/office/officeart/2005/8/layout/radial5"/>
    <dgm:cxn modelId="{5B28F4C6-FAAD-445B-B608-1FA566AB1CEE}" type="presOf" srcId="{35AFC451-6F00-46F2-8880-2AC0EAEBF607}" destId="{98028B23-03A9-4C52-820E-B8E56B0CCC1E}" srcOrd="0" destOrd="0" presId="urn:microsoft.com/office/officeart/2005/8/layout/radial5"/>
    <dgm:cxn modelId="{C51DD127-E998-4889-A50D-49EC7CCB5EAE}" type="presOf" srcId="{76BE7940-52C2-4CA2-A446-B9570BC7EDC3}" destId="{87C4D081-52CD-458E-918F-BC8D31A72C19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EEE4C5A7-45A6-47DC-83E6-E644885AA7C3}" type="presOf" srcId="{082CDD7F-6963-44D8-82F0-72E47D5F6FC8}" destId="{0015D389-C7FE-4CF0-8770-E91E01DFFBA2}" srcOrd="0" destOrd="0" presId="urn:microsoft.com/office/officeart/2005/8/layout/radial5"/>
    <dgm:cxn modelId="{873D5A7A-DD49-463D-B2C7-49D960D2BD2B}" type="presOf" srcId="{AC0E2BDF-8140-4AF8-904E-A47D9ED0D9EA}" destId="{53649D21-09E7-437A-A90A-7A86CB867181}" srcOrd="1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65010840-0FC3-42D6-8685-A5B252BE9B1D}" type="presOf" srcId="{827C7748-84F2-4100-A1C5-70C2DC5D1CDC}" destId="{F8478667-1EDD-45EC-8083-196193715A14}" srcOrd="0" destOrd="0" presId="urn:microsoft.com/office/officeart/2005/8/layout/radial5"/>
    <dgm:cxn modelId="{79D410B7-348A-4038-BEC8-0D23D2E9DAE3}" type="presOf" srcId="{1C68A478-DC89-4EFC-ACCB-7B024ECE5AFE}" destId="{70669E17-488C-4B10-AF15-CF15089C579D}" srcOrd="0" destOrd="0" presId="urn:microsoft.com/office/officeart/2005/8/layout/radial5"/>
    <dgm:cxn modelId="{E601CB03-519B-4D5C-80B8-F04864F20AF5}" type="presOf" srcId="{80FE75D1-BA8E-442A-AB58-7CA11207AE81}" destId="{7F2C7922-D951-44CC-9457-867E5F473379}" srcOrd="0" destOrd="0" presId="urn:microsoft.com/office/officeart/2005/8/layout/radial5"/>
    <dgm:cxn modelId="{41B3BA05-D7C5-4A66-8C9D-7BC3F3EE95F9}" type="presOf" srcId="{0EB618D8-F863-4240-803B-DB655B946BFA}" destId="{C17E6537-6EE4-4E08-87B5-91209B330208}" srcOrd="0" destOrd="0" presId="urn:microsoft.com/office/officeart/2005/8/layout/radial5"/>
    <dgm:cxn modelId="{E66C4548-6DF8-4625-BB51-910AFA1F4B28}" type="presOf" srcId="{76BE7940-52C2-4CA2-A446-B9570BC7EDC3}" destId="{126A1754-67AC-41FB-94A8-D564B1C06F5F}" srcOrd="1" destOrd="0" presId="urn:microsoft.com/office/officeart/2005/8/layout/radial5"/>
    <dgm:cxn modelId="{0CB926DE-EB9F-42F4-92E7-C4341D2E7A93}" type="presOf" srcId="{B7279414-05D7-4969-ADED-FF99D115B5FF}" destId="{1862D1E7-3A44-4068-ABA5-766761171A02}" srcOrd="1" destOrd="0" presId="urn:microsoft.com/office/officeart/2005/8/layout/radial5"/>
    <dgm:cxn modelId="{3C3BB9CE-F98E-423D-BC97-9CCD8BE1E02B}" type="presOf" srcId="{62BF855B-306B-4FFC-8222-FE50B16B558F}" destId="{AF992483-5D3E-4600-90D4-1F28EBE98E0D}" srcOrd="0" destOrd="0" presId="urn:microsoft.com/office/officeart/2005/8/layout/radial5"/>
    <dgm:cxn modelId="{06AC7BAA-1A35-4B37-AD1B-08AF6D0B2474}" type="presOf" srcId="{AC0E2BDF-8140-4AF8-904E-A47D9ED0D9EA}" destId="{52CC79E0-A71A-4123-ADD9-0BB100930452}" srcOrd="0" destOrd="0" presId="urn:microsoft.com/office/officeart/2005/8/layout/radial5"/>
    <dgm:cxn modelId="{7F87A664-E8DB-4E13-9AA5-8F3D02EBB989}" type="presOf" srcId="{815FC87D-166A-486A-84DE-C1DC378B0E03}" destId="{A245551A-1857-49AB-B60F-CC99CA584C25}" srcOrd="0" destOrd="0" presId="urn:microsoft.com/office/officeart/2005/8/layout/radial5"/>
    <dgm:cxn modelId="{EBAC24A9-3D66-4E44-84D2-14B1E79B5BA0}" type="presOf" srcId="{35D78F62-BC21-4CFA-ADE2-6A2042401D2E}" destId="{248B9E88-1CF4-4C34-98D0-05B2ED503B5E}" srcOrd="1" destOrd="0" presId="urn:microsoft.com/office/officeart/2005/8/layout/radial5"/>
    <dgm:cxn modelId="{4966212C-B35D-440C-A37A-1EF43E334888}" type="presOf" srcId="{9C5661F4-CADE-47AB-B333-CC07B1A935F1}" destId="{C8EDFF1B-E614-40C2-AC3C-DC657F5DD417}" srcOrd="1" destOrd="0" presId="urn:microsoft.com/office/officeart/2005/8/layout/radial5"/>
    <dgm:cxn modelId="{FCD3CE66-C587-4318-8489-CE3D6C0E098B}" type="presOf" srcId="{35AFC451-6F00-46F2-8880-2AC0EAEBF607}" destId="{8C17E588-84E2-4A49-8F37-DA6E7566E1A9}" srcOrd="1" destOrd="0" presId="urn:microsoft.com/office/officeart/2005/8/layout/radial5"/>
    <dgm:cxn modelId="{A61D8093-D749-4469-BD35-2CF7640DD1D6}" type="presParOf" srcId="{BAE383EA-C7D5-414C-AD92-743D9E9DD767}" destId="{A245551A-1857-49AB-B60F-CC99CA584C25}" srcOrd="0" destOrd="0" presId="urn:microsoft.com/office/officeart/2005/8/layout/radial5"/>
    <dgm:cxn modelId="{1723AF1E-BDDB-44AE-9343-4E613AE50397}" type="presParOf" srcId="{BAE383EA-C7D5-414C-AD92-743D9E9DD767}" destId="{87C4D081-52CD-458E-918F-BC8D31A72C19}" srcOrd="1" destOrd="0" presId="urn:microsoft.com/office/officeart/2005/8/layout/radial5"/>
    <dgm:cxn modelId="{2D479885-8A10-4255-B373-5269283189C5}" type="presParOf" srcId="{87C4D081-52CD-458E-918F-BC8D31A72C19}" destId="{126A1754-67AC-41FB-94A8-D564B1C06F5F}" srcOrd="0" destOrd="0" presId="urn:microsoft.com/office/officeart/2005/8/layout/radial5"/>
    <dgm:cxn modelId="{7467A829-A13D-4D9C-AB43-A73EC79F0C09}" type="presParOf" srcId="{BAE383EA-C7D5-414C-AD92-743D9E9DD767}" destId="{C17E6537-6EE4-4E08-87B5-91209B330208}" srcOrd="2" destOrd="0" presId="urn:microsoft.com/office/officeart/2005/8/layout/radial5"/>
    <dgm:cxn modelId="{A0A2BCC0-6D42-4C30-8006-37CB1F022F41}" type="presParOf" srcId="{BAE383EA-C7D5-414C-AD92-743D9E9DD767}" destId="{70669E17-488C-4B10-AF15-CF15089C579D}" srcOrd="3" destOrd="0" presId="urn:microsoft.com/office/officeart/2005/8/layout/radial5"/>
    <dgm:cxn modelId="{DC99AEB5-96D9-401B-A667-67CF9049C427}" type="presParOf" srcId="{70669E17-488C-4B10-AF15-CF15089C579D}" destId="{785BA6E3-DFDE-40AE-BD39-8D289EB7A40F}" srcOrd="0" destOrd="0" presId="urn:microsoft.com/office/officeart/2005/8/layout/radial5"/>
    <dgm:cxn modelId="{AB69DE7A-13DF-4EEB-8592-F42E2A878E34}" type="presParOf" srcId="{BAE383EA-C7D5-414C-AD92-743D9E9DD767}" destId="{F6671CCE-C732-4B32-AD54-07393DC10192}" srcOrd="4" destOrd="0" presId="urn:microsoft.com/office/officeart/2005/8/layout/radial5"/>
    <dgm:cxn modelId="{FB5183CB-B5D9-487D-BED7-08F9E8A6165B}" type="presParOf" srcId="{BAE383EA-C7D5-414C-AD92-743D9E9DD767}" destId="{30871054-DA9C-409B-84AD-524CDBF10F68}" srcOrd="5" destOrd="0" presId="urn:microsoft.com/office/officeart/2005/8/layout/radial5"/>
    <dgm:cxn modelId="{10B1FF54-C1D4-4D13-A875-F37047EC9665}" type="presParOf" srcId="{30871054-DA9C-409B-84AD-524CDBF10F68}" destId="{846D3B48-09BA-4670-8E4D-B622A77F3AA0}" srcOrd="0" destOrd="0" presId="urn:microsoft.com/office/officeart/2005/8/layout/radial5"/>
    <dgm:cxn modelId="{955AB4E9-5BAF-424D-B510-45EC0CBDA703}" type="presParOf" srcId="{BAE383EA-C7D5-414C-AD92-743D9E9DD767}" destId="{15CE209B-2701-4E4E-9B50-C85690919EB9}" srcOrd="6" destOrd="0" presId="urn:microsoft.com/office/officeart/2005/8/layout/radial5"/>
    <dgm:cxn modelId="{8F0DBFD1-1B72-43D9-81AF-1C57B797B416}" type="presParOf" srcId="{BAE383EA-C7D5-414C-AD92-743D9E9DD767}" destId="{AF992483-5D3E-4600-90D4-1F28EBE98E0D}" srcOrd="7" destOrd="0" presId="urn:microsoft.com/office/officeart/2005/8/layout/radial5"/>
    <dgm:cxn modelId="{5EB73AC4-EAA8-4B50-ADCD-5A9288C1BB99}" type="presParOf" srcId="{AF992483-5D3E-4600-90D4-1F28EBE98E0D}" destId="{559D10ED-5D36-4F0A-9297-A32FC14E09C6}" srcOrd="0" destOrd="0" presId="urn:microsoft.com/office/officeart/2005/8/layout/radial5"/>
    <dgm:cxn modelId="{533DC448-2EFA-4763-A775-02B21C054451}" type="presParOf" srcId="{BAE383EA-C7D5-414C-AD92-743D9E9DD767}" destId="{4C0C0D14-9E77-442A-89F6-A99237D2ED64}" srcOrd="8" destOrd="0" presId="urn:microsoft.com/office/officeart/2005/8/layout/radial5"/>
    <dgm:cxn modelId="{C4A46768-6C3D-4DD7-AD7D-0142A0CAEBC6}" type="presParOf" srcId="{BAE383EA-C7D5-414C-AD92-743D9E9DD767}" destId="{116B2BB6-D209-4E8E-AFB9-B82313C568C1}" srcOrd="9" destOrd="0" presId="urn:microsoft.com/office/officeart/2005/8/layout/radial5"/>
    <dgm:cxn modelId="{57803DDA-94E5-4377-A1EE-2B42D1F67F34}" type="presParOf" srcId="{116B2BB6-D209-4E8E-AFB9-B82313C568C1}" destId="{E1A4E2E2-4AD6-43F6-8946-EB7F85D3C533}" srcOrd="0" destOrd="0" presId="urn:microsoft.com/office/officeart/2005/8/layout/radial5"/>
    <dgm:cxn modelId="{A62A3C66-D31D-4208-A09A-42AC2B1EE90B}" type="presParOf" srcId="{BAE383EA-C7D5-414C-AD92-743D9E9DD767}" destId="{8AD6921C-FA7A-4EF4-80CE-83F53EEC200D}" srcOrd="10" destOrd="0" presId="urn:microsoft.com/office/officeart/2005/8/layout/radial5"/>
    <dgm:cxn modelId="{CD93BD64-454C-4938-8FCD-07B18FD3008F}" type="presParOf" srcId="{BAE383EA-C7D5-414C-AD92-743D9E9DD767}" destId="{FEF03E79-9304-4295-9667-F9EDC1819A19}" srcOrd="11" destOrd="0" presId="urn:microsoft.com/office/officeart/2005/8/layout/radial5"/>
    <dgm:cxn modelId="{8FF7CED6-0DF2-406B-B871-E3A10EBD32EF}" type="presParOf" srcId="{FEF03E79-9304-4295-9667-F9EDC1819A19}" destId="{248B9E88-1CF4-4C34-98D0-05B2ED503B5E}" srcOrd="0" destOrd="0" presId="urn:microsoft.com/office/officeart/2005/8/layout/radial5"/>
    <dgm:cxn modelId="{EA81B6DE-2CAA-4958-8DB0-C0A82B1A158C}" type="presParOf" srcId="{BAE383EA-C7D5-414C-AD92-743D9E9DD767}" destId="{ED3C0BB9-45E3-45FB-93AD-6FAF166F2636}" srcOrd="12" destOrd="0" presId="urn:microsoft.com/office/officeart/2005/8/layout/radial5"/>
    <dgm:cxn modelId="{83A8A10E-3600-4E4C-B654-155260747970}" type="presParOf" srcId="{BAE383EA-C7D5-414C-AD92-743D9E9DD767}" destId="{19EAE5ED-F1B0-4F33-B944-EEF35E147D0F}" srcOrd="13" destOrd="0" presId="urn:microsoft.com/office/officeart/2005/8/layout/radial5"/>
    <dgm:cxn modelId="{5DFE36E1-4064-46F4-94B2-0FE96055CB20}" type="presParOf" srcId="{19EAE5ED-F1B0-4F33-B944-EEF35E147D0F}" destId="{98FF59F7-265B-4EA2-A750-9A7E9E08DBD4}" srcOrd="0" destOrd="0" presId="urn:microsoft.com/office/officeart/2005/8/layout/radial5"/>
    <dgm:cxn modelId="{CE5B87F1-CD33-462E-85E2-A9B0E64D2C89}" type="presParOf" srcId="{BAE383EA-C7D5-414C-AD92-743D9E9DD767}" destId="{4D029EE3-885E-43FA-B105-2F625DBCFA5A}" srcOrd="14" destOrd="0" presId="urn:microsoft.com/office/officeart/2005/8/layout/radial5"/>
    <dgm:cxn modelId="{6130E722-2C5A-4A1F-9662-9F52F322D045}" type="presParOf" srcId="{BAE383EA-C7D5-414C-AD92-743D9E9DD767}" destId="{98028B23-03A9-4C52-820E-B8E56B0CCC1E}" srcOrd="15" destOrd="0" presId="urn:microsoft.com/office/officeart/2005/8/layout/radial5"/>
    <dgm:cxn modelId="{740C28DB-E8CD-441D-8D9F-7CCC6997C9D7}" type="presParOf" srcId="{98028B23-03A9-4C52-820E-B8E56B0CCC1E}" destId="{8C17E588-84E2-4A49-8F37-DA6E7566E1A9}" srcOrd="0" destOrd="0" presId="urn:microsoft.com/office/officeart/2005/8/layout/radial5"/>
    <dgm:cxn modelId="{E9321CE0-866D-4AB5-A36E-89841F5675B0}" type="presParOf" srcId="{BAE383EA-C7D5-414C-AD92-743D9E9DD767}" destId="{F8478667-1EDD-45EC-8083-196193715A14}" srcOrd="16" destOrd="0" presId="urn:microsoft.com/office/officeart/2005/8/layout/radial5"/>
    <dgm:cxn modelId="{5B0D9D71-58D4-4477-B6B2-C8AC1C3D12F0}" type="presParOf" srcId="{BAE383EA-C7D5-414C-AD92-743D9E9DD767}" destId="{F3B8F4B6-4B65-41F9-B24C-4BF6BB303C81}" srcOrd="17" destOrd="0" presId="urn:microsoft.com/office/officeart/2005/8/layout/radial5"/>
    <dgm:cxn modelId="{891D9BA7-95F6-4189-BB73-E2809AEC70C8}" type="presParOf" srcId="{F3B8F4B6-4B65-41F9-B24C-4BF6BB303C81}" destId="{1862D1E7-3A44-4068-ABA5-766761171A02}" srcOrd="0" destOrd="0" presId="urn:microsoft.com/office/officeart/2005/8/layout/radial5"/>
    <dgm:cxn modelId="{9F48F840-2859-4FEB-BE88-38CE892CEACE}" type="presParOf" srcId="{BAE383EA-C7D5-414C-AD92-743D9E9DD767}" destId="{0015D389-C7FE-4CF0-8770-E91E01DFFBA2}" srcOrd="18" destOrd="0" presId="urn:microsoft.com/office/officeart/2005/8/layout/radial5"/>
    <dgm:cxn modelId="{9DA3F823-95B8-4150-A7E4-4E7B572BB12D}" type="presParOf" srcId="{BAE383EA-C7D5-414C-AD92-743D9E9DD767}" destId="{7F2C7922-D951-44CC-9457-867E5F473379}" srcOrd="19" destOrd="0" presId="urn:microsoft.com/office/officeart/2005/8/layout/radial5"/>
    <dgm:cxn modelId="{EBAD775F-AD9D-4E57-99CE-7B656DFD155A}" type="presParOf" srcId="{7F2C7922-D951-44CC-9457-867E5F473379}" destId="{BA138D0A-9E5E-44D9-8490-E3DE8AD14090}" srcOrd="0" destOrd="0" presId="urn:microsoft.com/office/officeart/2005/8/layout/radial5"/>
    <dgm:cxn modelId="{7EBED35C-09F2-4519-A1D7-E1D213BE287B}" type="presParOf" srcId="{BAE383EA-C7D5-414C-AD92-743D9E9DD767}" destId="{22694929-7A48-4080-8A6D-25076790C2CB}" srcOrd="20" destOrd="0" presId="urn:microsoft.com/office/officeart/2005/8/layout/radial5"/>
    <dgm:cxn modelId="{316FF429-A1D9-4566-BEDB-9D09820A86AA}" type="presParOf" srcId="{BAE383EA-C7D5-414C-AD92-743D9E9DD767}" destId="{3AE723F6-EBF2-48F0-BE0F-F24B1B2699F4}" srcOrd="21" destOrd="0" presId="urn:microsoft.com/office/officeart/2005/8/layout/radial5"/>
    <dgm:cxn modelId="{7F217D7D-12F1-41F7-B830-3012785C80E5}" type="presParOf" srcId="{3AE723F6-EBF2-48F0-BE0F-F24B1B2699F4}" destId="{C8EDFF1B-E614-40C2-AC3C-DC657F5DD417}" srcOrd="0" destOrd="0" presId="urn:microsoft.com/office/officeart/2005/8/layout/radial5"/>
    <dgm:cxn modelId="{AEBB1431-4DE9-44C0-9F6F-9D0A42CB63D4}" type="presParOf" srcId="{BAE383EA-C7D5-414C-AD92-743D9E9DD767}" destId="{7683AF13-3627-4434-8467-D7B63D2B4388}" srcOrd="22" destOrd="0" presId="urn:microsoft.com/office/officeart/2005/8/layout/radial5"/>
    <dgm:cxn modelId="{7B62405F-C68D-432D-BB45-F85A7092A356}" type="presParOf" srcId="{BAE383EA-C7D5-414C-AD92-743D9E9DD767}" destId="{52CC79E0-A71A-4123-ADD9-0BB100930452}" srcOrd="23" destOrd="0" presId="urn:microsoft.com/office/officeart/2005/8/layout/radial5"/>
    <dgm:cxn modelId="{1FD05923-AA2B-45BE-8ED4-77B9D47DE647}" type="presParOf" srcId="{52CC79E0-A71A-4123-ADD9-0BB100930452}" destId="{53649D21-09E7-437A-A90A-7A86CB867181}" srcOrd="0" destOrd="0" presId="urn:microsoft.com/office/officeart/2005/8/layout/radial5"/>
    <dgm:cxn modelId="{C075A4A4-9B55-42C2-AEEF-00021E834EEA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B3C5C87B-E8E4-4EAF-BEAF-BF69E5192947}" type="presOf" srcId="{082CDD7F-6963-44D8-82F0-72E47D5F6FC8}" destId="{0015D389-C7FE-4CF0-8770-E91E01DFFBA2}" srcOrd="0" destOrd="0" presId="urn:microsoft.com/office/officeart/2005/8/layout/radial5"/>
    <dgm:cxn modelId="{FF4DA427-C203-4E1A-9093-72F1115439A3}" type="presOf" srcId="{0FF0BFFF-2DCE-448D-8757-EB1F04BCB0E8}" destId="{116B2BB6-D209-4E8E-AFB9-B82313C568C1}" srcOrd="0" destOrd="0" presId="urn:microsoft.com/office/officeart/2005/8/layout/radial5"/>
    <dgm:cxn modelId="{1A91DB64-C310-4F15-BF7F-642EC0133B3B}" type="presOf" srcId="{62BF855B-306B-4FFC-8222-FE50B16B558F}" destId="{AF992483-5D3E-4600-90D4-1F28EBE98E0D}" srcOrd="0" destOrd="0" presId="urn:microsoft.com/office/officeart/2005/8/layout/radial5"/>
    <dgm:cxn modelId="{A531DCDE-0B31-46CB-9EEE-679F6D528098}" type="presOf" srcId="{80FE75D1-BA8E-442A-AB58-7CA11207AE81}" destId="{BA138D0A-9E5E-44D9-8490-E3DE8AD14090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45293719-3752-49E9-97FF-4B466D66CD48}" type="presOf" srcId="{62BF855B-306B-4FFC-8222-FE50B16B558F}" destId="{559D10ED-5D36-4F0A-9297-A32FC14E09C6}" srcOrd="1" destOrd="0" presId="urn:microsoft.com/office/officeart/2005/8/layout/radial5"/>
    <dgm:cxn modelId="{4F583572-3678-42DA-812C-845970826794}" type="presOf" srcId="{8519A95B-8E95-40D4-ADB9-25F294C5D6B5}" destId="{4C0C0D14-9E77-442A-89F6-A99237D2ED64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1E2D6D82-1DDF-48AF-878E-897529B4AB99}" type="presOf" srcId="{9C5661F4-CADE-47AB-B333-CC07B1A935F1}" destId="{C8EDFF1B-E614-40C2-AC3C-DC657F5DD417}" srcOrd="1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AB54898C-0AB9-4706-9086-85B6FE0C3BB6}" type="presOf" srcId="{9FF2855D-37BE-476A-8DA5-4ABEAA8CFD90}" destId="{8AD6921C-FA7A-4EF4-80CE-83F53EEC200D}" srcOrd="0" destOrd="0" presId="urn:microsoft.com/office/officeart/2005/8/layout/radial5"/>
    <dgm:cxn modelId="{81C0F5B6-DF18-46D3-B752-D3D290D8EA04}" type="presOf" srcId="{1C68A478-DC89-4EFC-ACCB-7B024ECE5AFE}" destId="{70669E17-488C-4B10-AF15-CF15089C579D}" srcOrd="0" destOrd="0" presId="urn:microsoft.com/office/officeart/2005/8/layout/radial5"/>
    <dgm:cxn modelId="{B3B57B94-4804-4F41-A0D0-820B504409DB}" type="presOf" srcId="{9C5661F4-CADE-47AB-B333-CC07B1A935F1}" destId="{3AE723F6-EBF2-48F0-BE0F-F24B1B2699F4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B9276542-513E-4942-A2E1-4179FAD8B5FE}" type="presOf" srcId="{35AFC451-6F00-46F2-8880-2AC0EAEBF607}" destId="{98028B23-03A9-4C52-820E-B8E56B0CCC1E}" srcOrd="0" destOrd="0" presId="urn:microsoft.com/office/officeart/2005/8/layout/radial5"/>
    <dgm:cxn modelId="{C12FBF0E-12A3-4757-9C00-9B42A8E0455B}" type="presOf" srcId="{35D78F62-BC21-4CFA-ADE2-6A2042401D2E}" destId="{248B9E88-1CF4-4C34-98D0-05B2ED503B5E}" srcOrd="1" destOrd="0" presId="urn:microsoft.com/office/officeart/2005/8/layout/radial5"/>
    <dgm:cxn modelId="{FFF8C1ED-A8FB-4ABA-843A-4D5D8C4D9FBF}" type="presOf" srcId="{AC0E2BDF-8140-4AF8-904E-A47D9ED0D9EA}" destId="{52CC79E0-A71A-4123-ADD9-0BB100930452}" srcOrd="0" destOrd="0" presId="urn:microsoft.com/office/officeart/2005/8/layout/radial5"/>
    <dgm:cxn modelId="{91F04FE1-DBB3-4F21-ADF7-4BFD20F00C0E}" type="presOf" srcId="{35D78F62-BC21-4CFA-ADE2-6A2042401D2E}" destId="{FEF03E79-9304-4295-9667-F9EDC1819A19}" srcOrd="0" destOrd="0" presId="urn:microsoft.com/office/officeart/2005/8/layout/radial5"/>
    <dgm:cxn modelId="{371BC7A5-ADD2-4CC3-B883-54D06D1A18E1}" type="presOf" srcId="{B7426BDD-A18D-438D-AE90-39005F48AC17}" destId="{F6671CCE-C732-4B32-AD54-07393DC10192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DA97ABF5-691D-47A9-9C1F-3053CD137D3E}" type="presOf" srcId="{FD087865-9C6B-40D1-878B-D404F2B129BA}" destId="{30871054-DA9C-409B-84AD-524CDBF10F68}" srcOrd="0" destOrd="0" presId="urn:microsoft.com/office/officeart/2005/8/layout/radial5"/>
    <dgm:cxn modelId="{C7B9E91C-0969-40FC-A41A-1380030FA69C}" type="presOf" srcId="{35AFC451-6F00-46F2-8880-2AC0EAEBF607}" destId="{8C17E588-84E2-4A49-8F37-DA6E7566E1A9}" srcOrd="1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35D51C85-F319-4F64-9273-E2D26282E36C}" type="presOf" srcId="{583E9D2C-32CD-4B59-8085-1282A3C7AE92}" destId="{4D029EE3-885E-43FA-B105-2F625DBCFA5A}" srcOrd="0" destOrd="0" presId="urn:microsoft.com/office/officeart/2005/8/layout/radial5"/>
    <dgm:cxn modelId="{BE03DA9B-1625-43BA-8320-1058F074B34B}" type="presOf" srcId="{76BE7940-52C2-4CA2-A446-B9570BC7EDC3}" destId="{126A1754-67AC-41FB-94A8-D564B1C06F5F}" srcOrd="1" destOrd="0" presId="urn:microsoft.com/office/officeart/2005/8/layout/radial5"/>
    <dgm:cxn modelId="{F146DBA4-B239-4584-8167-BE6A157E49E0}" type="presOf" srcId="{0FF0BFFF-2DCE-448D-8757-EB1F04BCB0E8}" destId="{E1A4E2E2-4AD6-43F6-8946-EB7F85D3C533}" srcOrd="1" destOrd="0" presId="urn:microsoft.com/office/officeart/2005/8/layout/radial5"/>
    <dgm:cxn modelId="{0F64A721-6EE0-433E-A8F1-720938794FFC}" type="presOf" srcId="{F5391777-1FD5-4868-A35B-99FF4E527BA0}" destId="{19EAE5ED-F1B0-4F33-B944-EEF35E147D0F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DAABA725-5ED8-4E68-A34F-CB2985A2B67E}" type="presOf" srcId="{09D45535-2577-403E-88F5-0FBA28BE6372}" destId="{BAE383EA-C7D5-414C-AD92-743D9E9DD767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6383CADB-A83D-458A-8831-CE5E9F4FA7C0}" type="presOf" srcId="{B7279414-05D7-4969-ADED-FF99D115B5FF}" destId="{1862D1E7-3A44-4068-ABA5-766761171A02}" srcOrd="1" destOrd="0" presId="urn:microsoft.com/office/officeart/2005/8/layout/radial5"/>
    <dgm:cxn modelId="{78B761FD-3CE7-4894-BF07-AF92BC137BF1}" type="presOf" srcId="{AC0E2BDF-8140-4AF8-904E-A47D9ED0D9EA}" destId="{53649D21-09E7-437A-A90A-7A86CB867181}" srcOrd="1" destOrd="0" presId="urn:microsoft.com/office/officeart/2005/8/layout/radial5"/>
    <dgm:cxn modelId="{64186EC1-23EB-4A5A-8A19-3151A7E23100}" type="presOf" srcId="{827C7748-84F2-4100-A1C5-70C2DC5D1CDC}" destId="{F8478667-1EDD-45EC-8083-196193715A14}" srcOrd="0" destOrd="0" presId="urn:microsoft.com/office/officeart/2005/8/layout/radial5"/>
    <dgm:cxn modelId="{51B459DB-7E0B-49A9-A550-96B2FC3BD08D}" type="presOf" srcId="{0EB618D8-F863-4240-803B-DB655B946BFA}" destId="{C17E6537-6EE4-4E08-87B5-91209B330208}" srcOrd="0" destOrd="0" presId="urn:microsoft.com/office/officeart/2005/8/layout/radial5"/>
    <dgm:cxn modelId="{6A3FF167-B3C9-4581-9A57-111A82E83689}" type="presOf" srcId="{F5391777-1FD5-4868-A35B-99FF4E527BA0}" destId="{98FF59F7-265B-4EA2-A750-9A7E9E08DBD4}" srcOrd="1" destOrd="0" presId="urn:microsoft.com/office/officeart/2005/8/layout/radial5"/>
    <dgm:cxn modelId="{C2662638-2ECD-4F74-BE3B-A5F7C18582BF}" type="presOf" srcId="{47DB4CDE-CD89-45FD-999D-2C07EF2D2740}" destId="{ED3C0BB9-45E3-45FB-93AD-6FAF166F2636}" srcOrd="0" destOrd="0" presId="urn:microsoft.com/office/officeart/2005/8/layout/radial5"/>
    <dgm:cxn modelId="{770528BD-4E66-49B5-9FE1-E8EB2D81D2CA}" type="presOf" srcId="{80FE75D1-BA8E-442A-AB58-7CA11207AE81}" destId="{7F2C7922-D951-44CC-9457-867E5F473379}" srcOrd="0" destOrd="0" presId="urn:microsoft.com/office/officeart/2005/8/layout/radial5"/>
    <dgm:cxn modelId="{6E443A57-0D02-47E0-9CE9-EE249D9859D8}" type="presOf" srcId="{DFC63623-1438-4251-BB5C-1D597B9F006C}" destId="{41D0CCD4-B991-45E1-9616-6FA4E6F071FB}" srcOrd="0" destOrd="0" presId="urn:microsoft.com/office/officeart/2005/8/layout/radial5"/>
    <dgm:cxn modelId="{EE74025A-4FC6-4298-87AB-C01600E38A10}" type="presOf" srcId="{76BE7940-52C2-4CA2-A446-B9570BC7EDC3}" destId="{87C4D081-52CD-458E-918F-BC8D31A72C19}" srcOrd="0" destOrd="0" presId="urn:microsoft.com/office/officeart/2005/8/layout/radial5"/>
    <dgm:cxn modelId="{766EF5B9-5ED2-45B0-885C-91181F669320}" type="presOf" srcId="{815FC87D-166A-486A-84DE-C1DC378B0E03}" destId="{A245551A-1857-49AB-B60F-CC99CA584C25}" srcOrd="0" destOrd="0" presId="urn:microsoft.com/office/officeart/2005/8/layout/radial5"/>
    <dgm:cxn modelId="{37742527-7579-4A9A-993A-6186963C445D}" type="presOf" srcId="{7E32F119-A9A3-49B7-B1A1-79420689490F}" destId="{15CE209B-2701-4E4E-9B50-C85690919EB9}" srcOrd="0" destOrd="0" presId="urn:microsoft.com/office/officeart/2005/8/layout/radial5"/>
    <dgm:cxn modelId="{DCFC7C1E-7326-4F49-94A1-3EEC44AD41C2}" type="presOf" srcId="{FD087865-9C6B-40D1-878B-D404F2B129BA}" destId="{846D3B48-09BA-4670-8E4D-B622A77F3AA0}" srcOrd="1" destOrd="0" presId="urn:microsoft.com/office/officeart/2005/8/layout/radial5"/>
    <dgm:cxn modelId="{2489F9C1-D9BC-4402-898B-B6DE053C238A}" type="presOf" srcId="{1C68A478-DC89-4EFC-ACCB-7B024ECE5AFE}" destId="{785BA6E3-DFDE-40AE-BD39-8D289EB7A40F}" srcOrd="1" destOrd="0" presId="urn:microsoft.com/office/officeart/2005/8/layout/radial5"/>
    <dgm:cxn modelId="{FB4D1C21-6D4A-4783-B658-AD67367501FF}" type="presOf" srcId="{B7279414-05D7-4969-ADED-FF99D115B5FF}" destId="{F3B8F4B6-4B65-41F9-B24C-4BF6BB303C81}" srcOrd="0" destOrd="0" presId="urn:microsoft.com/office/officeart/2005/8/layout/radial5"/>
    <dgm:cxn modelId="{2B288A46-3820-4ADE-AAC9-2409849915CA}" type="presOf" srcId="{096D5F6A-9F9D-41FF-8239-33ADBD46F23A}" destId="{7683AF13-3627-4434-8467-D7B63D2B4388}" srcOrd="0" destOrd="0" presId="urn:microsoft.com/office/officeart/2005/8/layout/radial5"/>
    <dgm:cxn modelId="{D6D0B9F1-CDA4-45B6-8CA7-F2CD1DD10534}" type="presOf" srcId="{295A1111-B9B0-4A18-9699-8EBF5F50B1FC}" destId="{22694929-7A48-4080-8A6D-25076790C2CB}" srcOrd="0" destOrd="0" presId="urn:microsoft.com/office/officeart/2005/8/layout/radial5"/>
    <dgm:cxn modelId="{63DBBCDC-8525-455F-A325-C932D665ACE8}" type="presParOf" srcId="{BAE383EA-C7D5-414C-AD92-743D9E9DD767}" destId="{A245551A-1857-49AB-B60F-CC99CA584C25}" srcOrd="0" destOrd="0" presId="urn:microsoft.com/office/officeart/2005/8/layout/radial5"/>
    <dgm:cxn modelId="{2800ABD4-4C81-4CB2-AA71-0D5F6D171A31}" type="presParOf" srcId="{BAE383EA-C7D5-414C-AD92-743D9E9DD767}" destId="{87C4D081-52CD-458E-918F-BC8D31A72C19}" srcOrd="1" destOrd="0" presId="urn:microsoft.com/office/officeart/2005/8/layout/radial5"/>
    <dgm:cxn modelId="{5B53F264-2394-4DB0-BF44-6E8DB4FE5357}" type="presParOf" srcId="{87C4D081-52CD-458E-918F-BC8D31A72C19}" destId="{126A1754-67AC-41FB-94A8-D564B1C06F5F}" srcOrd="0" destOrd="0" presId="urn:microsoft.com/office/officeart/2005/8/layout/radial5"/>
    <dgm:cxn modelId="{36508BF9-2B41-44D3-8C49-E88E98D95E34}" type="presParOf" srcId="{BAE383EA-C7D5-414C-AD92-743D9E9DD767}" destId="{C17E6537-6EE4-4E08-87B5-91209B330208}" srcOrd="2" destOrd="0" presId="urn:microsoft.com/office/officeart/2005/8/layout/radial5"/>
    <dgm:cxn modelId="{667B6F17-B53E-4789-9FA0-94F3DB029495}" type="presParOf" srcId="{BAE383EA-C7D5-414C-AD92-743D9E9DD767}" destId="{70669E17-488C-4B10-AF15-CF15089C579D}" srcOrd="3" destOrd="0" presId="urn:microsoft.com/office/officeart/2005/8/layout/radial5"/>
    <dgm:cxn modelId="{983F2360-6234-42E9-97DF-99F360B42450}" type="presParOf" srcId="{70669E17-488C-4B10-AF15-CF15089C579D}" destId="{785BA6E3-DFDE-40AE-BD39-8D289EB7A40F}" srcOrd="0" destOrd="0" presId="urn:microsoft.com/office/officeart/2005/8/layout/radial5"/>
    <dgm:cxn modelId="{CFD5738F-66BC-424A-86A3-C2474010D974}" type="presParOf" srcId="{BAE383EA-C7D5-414C-AD92-743D9E9DD767}" destId="{F6671CCE-C732-4B32-AD54-07393DC10192}" srcOrd="4" destOrd="0" presId="urn:microsoft.com/office/officeart/2005/8/layout/radial5"/>
    <dgm:cxn modelId="{277D9B25-A16B-4A11-989B-7C1AAF035957}" type="presParOf" srcId="{BAE383EA-C7D5-414C-AD92-743D9E9DD767}" destId="{30871054-DA9C-409B-84AD-524CDBF10F68}" srcOrd="5" destOrd="0" presId="urn:microsoft.com/office/officeart/2005/8/layout/radial5"/>
    <dgm:cxn modelId="{07AAF321-5FBE-4A0F-AE41-21C6066A7133}" type="presParOf" srcId="{30871054-DA9C-409B-84AD-524CDBF10F68}" destId="{846D3B48-09BA-4670-8E4D-B622A77F3AA0}" srcOrd="0" destOrd="0" presId="urn:microsoft.com/office/officeart/2005/8/layout/radial5"/>
    <dgm:cxn modelId="{710EC382-0D11-4A1B-B9C4-D9584F610DC0}" type="presParOf" srcId="{BAE383EA-C7D5-414C-AD92-743D9E9DD767}" destId="{15CE209B-2701-4E4E-9B50-C85690919EB9}" srcOrd="6" destOrd="0" presId="urn:microsoft.com/office/officeart/2005/8/layout/radial5"/>
    <dgm:cxn modelId="{F0464B70-8F5C-4818-9ADD-243B0AC33F9F}" type="presParOf" srcId="{BAE383EA-C7D5-414C-AD92-743D9E9DD767}" destId="{AF992483-5D3E-4600-90D4-1F28EBE98E0D}" srcOrd="7" destOrd="0" presId="urn:microsoft.com/office/officeart/2005/8/layout/radial5"/>
    <dgm:cxn modelId="{737C298A-D043-4EBC-BCFC-DF8EA16AF584}" type="presParOf" srcId="{AF992483-5D3E-4600-90D4-1F28EBE98E0D}" destId="{559D10ED-5D36-4F0A-9297-A32FC14E09C6}" srcOrd="0" destOrd="0" presId="urn:microsoft.com/office/officeart/2005/8/layout/radial5"/>
    <dgm:cxn modelId="{5E73A4E9-75EA-408C-82FB-B40C569ECD6B}" type="presParOf" srcId="{BAE383EA-C7D5-414C-AD92-743D9E9DD767}" destId="{4C0C0D14-9E77-442A-89F6-A99237D2ED64}" srcOrd="8" destOrd="0" presId="urn:microsoft.com/office/officeart/2005/8/layout/radial5"/>
    <dgm:cxn modelId="{89C3FB42-160A-4072-8411-C89FC3C84E69}" type="presParOf" srcId="{BAE383EA-C7D5-414C-AD92-743D9E9DD767}" destId="{116B2BB6-D209-4E8E-AFB9-B82313C568C1}" srcOrd="9" destOrd="0" presId="urn:microsoft.com/office/officeart/2005/8/layout/radial5"/>
    <dgm:cxn modelId="{8E2A89AD-DD56-4668-8B0D-0B7EB4996012}" type="presParOf" srcId="{116B2BB6-D209-4E8E-AFB9-B82313C568C1}" destId="{E1A4E2E2-4AD6-43F6-8946-EB7F85D3C533}" srcOrd="0" destOrd="0" presId="urn:microsoft.com/office/officeart/2005/8/layout/radial5"/>
    <dgm:cxn modelId="{099951CE-534B-41BE-B228-E859E853CB52}" type="presParOf" srcId="{BAE383EA-C7D5-414C-AD92-743D9E9DD767}" destId="{8AD6921C-FA7A-4EF4-80CE-83F53EEC200D}" srcOrd="10" destOrd="0" presId="urn:microsoft.com/office/officeart/2005/8/layout/radial5"/>
    <dgm:cxn modelId="{CF111FB1-11EB-42BC-8701-4B5075D42583}" type="presParOf" srcId="{BAE383EA-C7D5-414C-AD92-743D9E9DD767}" destId="{FEF03E79-9304-4295-9667-F9EDC1819A19}" srcOrd="11" destOrd="0" presId="urn:microsoft.com/office/officeart/2005/8/layout/radial5"/>
    <dgm:cxn modelId="{909CB52B-290F-4665-A570-686854F0AB3C}" type="presParOf" srcId="{FEF03E79-9304-4295-9667-F9EDC1819A19}" destId="{248B9E88-1CF4-4C34-98D0-05B2ED503B5E}" srcOrd="0" destOrd="0" presId="urn:microsoft.com/office/officeart/2005/8/layout/radial5"/>
    <dgm:cxn modelId="{2D6705BA-B305-4317-9425-42617647486F}" type="presParOf" srcId="{BAE383EA-C7D5-414C-AD92-743D9E9DD767}" destId="{ED3C0BB9-45E3-45FB-93AD-6FAF166F2636}" srcOrd="12" destOrd="0" presId="urn:microsoft.com/office/officeart/2005/8/layout/radial5"/>
    <dgm:cxn modelId="{76B897A1-4AA2-45EA-BDD0-841DFE110FC6}" type="presParOf" srcId="{BAE383EA-C7D5-414C-AD92-743D9E9DD767}" destId="{19EAE5ED-F1B0-4F33-B944-EEF35E147D0F}" srcOrd="13" destOrd="0" presId="urn:microsoft.com/office/officeart/2005/8/layout/radial5"/>
    <dgm:cxn modelId="{F55F1188-E7E9-4FC7-8700-13541AA3B20B}" type="presParOf" srcId="{19EAE5ED-F1B0-4F33-B944-EEF35E147D0F}" destId="{98FF59F7-265B-4EA2-A750-9A7E9E08DBD4}" srcOrd="0" destOrd="0" presId="urn:microsoft.com/office/officeart/2005/8/layout/radial5"/>
    <dgm:cxn modelId="{2502B0A5-7D42-4464-8FB1-BC421B19DE88}" type="presParOf" srcId="{BAE383EA-C7D5-414C-AD92-743D9E9DD767}" destId="{4D029EE3-885E-43FA-B105-2F625DBCFA5A}" srcOrd="14" destOrd="0" presId="urn:microsoft.com/office/officeart/2005/8/layout/radial5"/>
    <dgm:cxn modelId="{9792DAD6-AF5A-457E-9821-968081E6230A}" type="presParOf" srcId="{BAE383EA-C7D5-414C-AD92-743D9E9DD767}" destId="{98028B23-03A9-4C52-820E-B8E56B0CCC1E}" srcOrd="15" destOrd="0" presId="urn:microsoft.com/office/officeart/2005/8/layout/radial5"/>
    <dgm:cxn modelId="{4E4ACE45-8956-490D-9A62-2CB539C2B3C5}" type="presParOf" srcId="{98028B23-03A9-4C52-820E-B8E56B0CCC1E}" destId="{8C17E588-84E2-4A49-8F37-DA6E7566E1A9}" srcOrd="0" destOrd="0" presId="urn:microsoft.com/office/officeart/2005/8/layout/radial5"/>
    <dgm:cxn modelId="{62743756-FF6A-491D-830E-1D81F23468AD}" type="presParOf" srcId="{BAE383EA-C7D5-414C-AD92-743D9E9DD767}" destId="{F8478667-1EDD-45EC-8083-196193715A14}" srcOrd="16" destOrd="0" presId="urn:microsoft.com/office/officeart/2005/8/layout/radial5"/>
    <dgm:cxn modelId="{9D8130AD-AF3C-442E-BC42-0CC009D60F6B}" type="presParOf" srcId="{BAE383EA-C7D5-414C-AD92-743D9E9DD767}" destId="{F3B8F4B6-4B65-41F9-B24C-4BF6BB303C81}" srcOrd="17" destOrd="0" presId="urn:microsoft.com/office/officeart/2005/8/layout/radial5"/>
    <dgm:cxn modelId="{C5982A2C-D0B8-4B6D-B498-D393C6DC0AC8}" type="presParOf" srcId="{F3B8F4B6-4B65-41F9-B24C-4BF6BB303C81}" destId="{1862D1E7-3A44-4068-ABA5-766761171A02}" srcOrd="0" destOrd="0" presId="urn:microsoft.com/office/officeart/2005/8/layout/radial5"/>
    <dgm:cxn modelId="{70D54E4C-F9AD-42AA-8A18-B52D2B6E0F7A}" type="presParOf" srcId="{BAE383EA-C7D5-414C-AD92-743D9E9DD767}" destId="{0015D389-C7FE-4CF0-8770-E91E01DFFBA2}" srcOrd="18" destOrd="0" presId="urn:microsoft.com/office/officeart/2005/8/layout/radial5"/>
    <dgm:cxn modelId="{DE53A919-AB9A-4F79-BD58-8463CB9AC433}" type="presParOf" srcId="{BAE383EA-C7D5-414C-AD92-743D9E9DD767}" destId="{7F2C7922-D951-44CC-9457-867E5F473379}" srcOrd="19" destOrd="0" presId="urn:microsoft.com/office/officeart/2005/8/layout/radial5"/>
    <dgm:cxn modelId="{1CF4A502-F9E1-4C75-818B-D1D95122226C}" type="presParOf" srcId="{7F2C7922-D951-44CC-9457-867E5F473379}" destId="{BA138D0A-9E5E-44D9-8490-E3DE8AD14090}" srcOrd="0" destOrd="0" presId="urn:microsoft.com/office/officeart/2005/8/layout/radial5"/>
    <dgm:cxn modelId="{3527C130-0D13-4774-A55E-A2E4322E5B4D}" type="presParOf" srcId="{BAE383EA-C7D5-414C-AD92-743D9E9DD767}" destId="{22694929-7A48-4080-8A6D-25076790C2CB}" srcOrd="20" destOrd="0" presId="urn:microsoft.com/office/officeart/2005/8/layout/radial5"/>
    <dgm:cxn modelId="{6DC8DAC9-380C-45EA-A96A-B01C5D6A95EF}" type="presParOf" srcId="{BAE383EA-C7D5-414C-AD92-743D9E9DD767}" destId="{3AE723F6-EBF2-48F0-BE0F-F24B1B2699F4}" srcOrd="21" destOrd="0" presId="urn:microsoft.com/office/officeart/2005/8/layout/radial5"/>
    <dgm:cxn modelId="{89A18102-570D-4ECB-BDB0-3D489CDEEF1F}" type="presParOf" srcId="{3AE723F6-EBF2-48F0-BE0F-F24B1B2699F4}" destId="{C8EDFF1B-E614-40C2-AC3C-DC657F5DD417}" srcOrd="0" destOrd="0" presId="urn:microsoft.com/office/officeart/2005/8/layout/radial5"/>
    <dgm:cxn modelId="{B3195005-F0E4-48E2-90A7-A87AB2E3DDE1}" type="presParOf" srcId="{BAE383EA-C7D5-414C-AD92-743D9E9DD767}" destId="{7683AF13-3627-4434-8467-D7B63D2B4388}" srcOrd="22" destOrd="0" presId="urn:microsoft.com/office/officeart/2005/8/layout/radial5"/>
    <dgm:cxn modelId="{E9E8C653-97A9-404F-BD22-892E0BBDD714}" type="presParOf" srcId="{BAE383EA-C7D5-414C-AD92-743D9E9DD767}" destId="{52CC79E0-A71A-4123-ADD9-0BB100930452}" srcOrd="23" destOrd="0" presId="urn:microsoft.com/office/officeart/2005/8/layout/radial5"/>
    <dgm:cxn modelId="{F6F9E818-B756-4D59-A7E2-D80681B13C2F}" type="presParOf" srcId="{52CC79E0-A71A-4123-ADD9-0BB100930452}" destId="{53649D21-09E7-437A-A90A-7A86CB867181}" srcOrd="0" destOrd="0" presId="urn:microsoft.com/office/officeart/2005/8/layout/radial5"/>
    <dgm:cxn modelId="{E2688F46-F380-4661-8518-750C9750D2A3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8790AB-1DBA-400C-B4E0-F70E63BFFAA6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rtl="1"/>
          <a:endParaRPr lang="ar-JO"/>
        </a:p>
      </dgm:t>
    </dgm:pt>
    <dgm:pt modelId="{23BCEA4E-2AA2-49A1-A2AD-24B5B567154F}">
      <dgm:prSet phldrT="[Text]" custT="1"/>
      <dgm:spPr/>
      <dgm:t>
        <a:bodyPr/>
        <a:lstStyle/>
        <a:p>
          <a:pPr rtl="1"/>
          <a:r>
            <a:rPr lang="en-US" sz="1800" b="1" dirty="0" smtClean="0"/>
            <a:t>FAM Tours</a:t>
          </a:r>
          <a:endParaRPr lang="ar-JO" sz="1800" b="1" dirty="0"/>
        </a:p>
      </dgm:t>
    </dgm:pt>
    <dgm:pt modelId="{8C899A43-6F8E-44FC-BAC3-1B58345DEB47}" type="parTrans" cxnId="{D4C451C7-0566-4ECE-89DA-9EA9BC4106E9}">
      <dgm:prSet/>
      <dgm:spPr/>
      <dgm:t>
        <a:bodyPr/>
        <a:lstStyle/>
        <a:p>
          <a:pPr rtl="1"/>
          <a:endParaRPr lang="ar-JO" sz="1800"/>
        </a:p>
      </dgm:t>
    </dgm:pt>
    <dgm:pt modelId="{D9A63DB1-912A-46C7-BC41-159A77DF122C}" type="sibTrans" cxnId="{D4C451C7-0566-4ECE-89DA-9EA9BC4106E9}">
      <dgm:prSet/>
      <dgm:spPr/>
      <dgm:t>
        <a:bodyPr/>
        <a:lstStyle/>
        <a:p>
          <a:pPr rtl="1"/>
          <a:endParaRPr lang="ar-JO" sz="1800"/>
        </a:p>
      </dgm:t>
    </dgm:pt>
    <dgm:pt modelId="{2FF7315F-1F3C-4798-B48D-13416B257DAC}">
      <dgm:prSet phldrT="[Text]"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</a:rPr>
            <a:t>Arab States</a:t>
          </a:r>
          <a:endParaRPr lang="ar-JO" sz="1800" dirty="0"/>
        </a:p>
      </dgm:t>
    </dgm:pt>
    <dgm:pt modelId="{730078E4-64B7-49A8-AF44-7DB8E7EF764A}" type="parTrans" cxnId="{DBCEF5EC-4308-4365-A060-D01D9EE02326}">
      <dgm:prSet/>
      <dgm:spPr/>
      <dgm:t>
        <a:bodyPr/>
        <a:lstStyle/>
        <a:p>
          <a:pPr rtl="1"/>
          <a:endParaRPr lang="ar-JO" sz="1800"/>
        </a:p>
      </dgm:t>
    </dgm:pt>
    <dgm:pt modelId="{0A2A07A0-B63E-4BD6-BBB9-730446D2587B}" type="sibTrans" cxnId="{DBCEF5EC-4308-4365-A060-D01D9EE02326}">
      <dgm:prSet/>
      <dgm:spPr/>
      <dgm:t>
        <a:bodyPr/>
        <a:lstStyle/>
        <a:p>
          <a:pPr rtl="1"/>
          <a:endParaRPr lang="ar-JO" sz="1800"/>
        </a:p>
      </dgm:t>
    </dgm:pt>
    <dgm:pt modelId="{8882CE83-6194-4419-8AB7-423831D0F8F2}">
      <dgm:prSet phldrT="[Text]" custT="1"/>
      <dgm:spPr/>
      <dgm:t>
        <a:bodyPr/>
        <a:lstStyle/>
        <a:p>
          <a:pPr rtl="1"/>
          <a:r>
            <a:rPr lang="en-US" sz="1800" b="1" dirty="0" smtClean="0"/>
            <a:t>Conferences</a:t>
          </a:r>
          <a:endParaRPr lang="ar-JO" sz="1800" b="1" dirty="0"/>
        </a:p>
      </dgm:t>
    </dgm:pt>
    <dgm:pt modelId="{24FDF29E-188A-4527-96F8-FFCA1D5EA503}" type="parTrans" cxnId="{8C979F10-83C7-47A0-8081-D503BCEEF930}">
      <dgm:prSet/>
      <dgm:spPr/>
      <dgm:t>
        <a:bodyPr/>
        <a:lstStyle/>
        <a:p>
          <a:pPr rtl="1"/>
          <a:endParaRPr lang="ar-JO" sz="1800"/>
        </a:p>
      </dgm:t>
    </dgm:pt>
    <dgm:pt modelId="{5D0D6B0E-B17F-4DC9-BCC7-226BA6C0A30C}" type="sibTrans" cxnId="{8C979F10-83C7-47A0-8081-D503BCEEF930}">
      <dgm:prSet/>
      <dgm:spPr/>
      <dgm:t>
        <a:bodyPr/>
        <a:lstStyle/>
        <a:p>
          <a:pPr rtl="1"/>
          <a:endParaRPr lang="ar-JO" sz="1800"/>
        </a:p>
      </dgm:t>
    </dgm:pt>
    <dgm:pt modelId="{E6C21DF2-1BC0-4927-AF43-5F0C9B598794}">
      <dgm:prSet phldrT="[Text]" custT="1"/>
      <dgm:spPr/>
      <dgm:t>
        <a:bodyPr/>
        <a:lstStyle/>
        <a:p>
          <a:pPr rtl="1"/>
          <a:r>
            <a:rPr lang="en-US" sz="1800" b="1" dirty="0" smtClean="0"/>
            <a:t>Exhibitions</a:t>
          </a:r>
          <a:endParaRPr lang="ar-JO" sz="1800" b="1" dirty="0"/>
        </a:p>
      </dgm:t>
    </dgm:pt>
    <dgm:pt modelId="{CD3B206D-E0A4-4271-A05A-06DB3A515C67}" type="parTrans" cxnId="{4D2C0B04-812C-413B-92D7-F59BC84A53C8}">
      <dgm:prSet/>
      <dgm:spPr/>
      <dgm:t>
        <a:bodyPr/>
        <a:lstStyle/>
        <a:p>
          <a:pPr rtl="1"/>
          <a:endParaRPr lang="ar-JO" sz="1800"/>
        </a:p>
      </dgm:t>
    </dgm:pt>
    <dgm:pt modelId="{126D2A7E-BE08-4729-823A-666A1E115349}" type="sibTrans" cxnId="{4D2C0B04-812C-413B-92D7-F59BC84A53C8}">
      <dgm:prSet/>
      <dgm:spPr/>
      <dgm:t>
        <a:bodyPr/>
        <a:lstStyle/>
        <a:p>
          <a:pPr rtl="1"/>
          <a:endParaRPr lang="ar-JO" sz="1800"/>
        </a:p>
      </dgm:t>
    </dgm:pt>
    <dgm:pt modelId="{55F4317D-5DEF-40E3-B865-6781066FC4F2}">
      <dgm:prSet phldrT="[Text]"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Locally</a:t>
          </a:r>
          <a:endParaRPr lang="ar-JO" sz="1800" dirty="0"/>
        </a:p>
      </dgm:t>
    </dgm:pt>
    <dgm:pt modelId="{A6E69347-6E03-4443-BF8B-1D831D59B3F0}" type="parTrans" cxnId="{0A42832A-5109-462B-8CD0-3175134B388B}">
      <dgm:prSet/>
      <dgm:spPr/>
      <dgm:t>
        <a:bodyPr/>
        <a:lstStyle/>
        <a:p>
          <a:pPr rtl="1"/>
          <a:endParaRPr lang="ar-JO" sz="1800"/>
        </a:p>
      </dgm:t>
    </dgm:pt>
    <dgm:pt modelId="{14998C4B-D854-46EF-9967-23AEAF3A9276}" type="sibTrans" cxnId="{0A42832A-5109-462B-8CD0-3175134B388B}">
      <dgm:prSet/>
      <dgm:spPr/>
      <dgm:t>
        <a:bodyPr/>
        <a:lstStyle/>
        <a:p>
          <a:pPr rtl="1"/>
          <a:endParaRPr lang="ar-JO" sz="1800"/>
        </a:p>
      </dgm:t>
    </dgm:pt>
    <dgm:pt modelId="{91A96EA5-90CD-4C3D-8CD8-97AB1B8A3AAC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smtClean="0">
              <a:latin typeface="+mj-lt"/>
            </a:rPr>
            <a:t>UK </a:t>
          </a:r>
          <a:endParaRPr lang="ar-JO" sz="1800" b="1" dirty="0">
            <a:latin typeface="+mj-lt"/>
          </a:endParaRPr>
        </a:p>
      </dgm:t>
    </dgm:pt>
    <dgm:pt modelId="{B041B62E-7969-4E14-967D-5C05E5C56D28}" type="parTrans" cxnId="{6946A439-5438-40F8-9C9F-B07E440DB664}">
      <dgm:prSet/>
      <dgm:spPr/>
      <dgm:t>
        <a:bodyPr/>
        <a:lstStyle/>
        <a:p>
          <a:pPr rtl="1"/>
          <a:endParaRPr lang="ar-JO" sz="1800"/>
        </a:p>
      </dgm:t>
    </dgm:pt>
    <dgm:pt modelId="{E0F6FECC-7DDA-4F81-A47B-E49566DE3C14}" type="sibTrans" cxnId="{6946A439-5438-40F8-9C9F-B07E440DB664}">
      <dgm:prSet/>
      <dgm:spPr/>
      <dgm:t>
        <a:bodyPr/>
        <a:lstStyle/>
        <a:p>
          <a:pPr rtl="1"/>
          <a:endParaRPr lang="ar-JO" sz="1800"/>
        </a:p>
      </dgm:t>
    </dgm:pt>
    <dgm:pt modelId="{C45E64A0-B667-46DE-9EFB-080E740533D5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</a:rPr>
            <a:t>Russia</a:t>
          </a:r>
          <a:endParaRPr lang="ar-JO" sz="1800" b="1" dirty="0">
            <a:latin typeface="+mj-lt"/>
          </a:endParaRPr>
        </a:p>
      </dgm:t>
    </dgm:pt>
    <dgm:pt modelId="{B198C887-3BD8-45D2-8254-E3E4F4A94EA9}" type="parTrans" cxnId="{183011BA-A394-4DBF-B5C8-A4051B3F932F}">
      <dgm:prSet/>
      <dgm:spPr/>
      <dgm:t>
        <a:bodyPr/>
        <a:lstStyle/>
        <a:p>
          <a:pPr rtl="1"/>
          <a:endParaRPr lang="ar-JO" sz="1800"/>
        </a:p>
      </dgm:t>
    </dgm:pt>
    <dgm:pt modelId="{E6EF2C7D-91EB-44E3-8732-7CA7157F55E5}" type="sibTrans" cxnId="{183011BA-A394-4DBF-B5C8-A4051B3F932F}">
      <dgm:prSet/>
      <dgm:spPr/>
      <dgm:t>
        <a:bodyPr/>
        <a:lstStyle/>
        <a:p>
          <a:pPr rtl="1"/>
          <a:endParaRPr lang="ar-JO" sz="1800"/>
        </a:p>
      </dgm:t>
    </dgm:pt>
    <dgm:pt modelId="{17B2CA0B-2F86-4E84-82EB-CA385A4EFAD8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smtClean="0">
              <a:latin typeface="+mj-lt"/>
            </a:rPr>
            <a:t>Ukraine</a:t>
          </a:r>
          <a:endParaRPr lang="ar-JO" sz="1800" b="1" dirty="0">
            <a:latin typeface="+mj-lt"/>
          </a:endParaRPr>
        </a:p>
      </dgm:t>
    </dgm:pt>
    <dgm:pt modelId="{A5D4BEE7-22B4-4D3F-ABC6-5D4635AD30AF}" type="parTrans" cxnId="{FFB9DD90-CDF9-4D54-9E36-B08946881F28}">
      <dgm:prSet/>
      <dgm:spPr/>
      <dgm:t>
        <a:bodyPr/>
        <a:lstStyle/>
        <a:p>
          <a:pPr rtl="1"/>
          <a:endParaRPr lang="ar-JO" sz="1800"/>
        </a:p>
      </dgm:t>
    </dgm:pt>
    <dgm:pt modelId="{DCC09E89-FB0A-4943-8385-E4375662B8DD}" type="sibTrans" cxnId="{FFB9DD90-CDF9-4D54-9E36-B08946881F28}">
      <dgm:prSet/>
      <dgm:spPr/>
      <dgm:t>
        <a:bodyPr/>
        <a:lstStyle/>
        <a:p>
          <a:pPr rtl="1"/>
          <a:endParaRPr lang="ar-JO" sz="1800"/>
        </a:p>
      </dgm:t>
    </dgm:pt>
    <dgm:pt modelId="{A77A3CA6-70CE-41ED-9B97-1A23F0E55E8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USA</a:t>
          </a:r>
          <a:endParaRPr lang="ar-JO" sz="1800" dirty="0">
            <a:latin typeface="+mj-lt"/>
          </a:endParaRPr>
        </a:p>
      </dgm:t>
    </dgm:pt>
    <dgm:pt modelId="{1350859C-8ACE-4020-8ABA-826C66D2E0DB}" type="parTrans" cxnId="{AE8E2A62-4C17-4ED8-B041-5B6EB50AF412}">
      <dgm:prSet/>
      <dgm:spPr/>
      <dgm:t>
        <a:bodyPr/>
        <a:lstStyle/>
        <a:p>
          <a:pPr rtl="1"/>
          <a:endParaRPr lang="ar-JO" sz="1800"/>
        </a:p>
      </dgm:t>
    </dgm:pt>
    <dgm:pt modelId="{DC9212C2-5D2A-4AD8-A56A-CE7F0B1A1EA9}" type="sibTrans" cxnId="{AE8E2A62-4C17-4ED8-B041-5B6EB50AF412}">
      <dgm:prSet/>
      <dgm:spPr/>
      <dgm:t>
        <a:bodyPr/>
        <a:lstStyle/>
        <a:p>
          <a:pPr rtl="1"/>
          <a:endParaRPr lang="ar-JO" sz="1800"/>
        </a:p>
      </dgm:t>
    </dgm:pt>
    <dgm:pt modelId="{09EBF16C-FE71-4583-BDD3-2654CB7D03D1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Canada</a:t>
          </a:r>
          <a:endParaRPr lang="ar-JO" sz="1800" dirty="0">
            <a:latin typeface="+mj-lt"/>
          </a:endParaRPr>
        </a:p>
      </dgm:t>
    </dgm:pt>
    <dgm:pt modelId="{95D23DF4-DA0C-4243-8B5B-CA0AE5E93D81}" type="parTrans" cxnId="{D79EA6C8-37B0-423C-BA65-FB76058F88DC}">
      <dgm:prSet/>
      <dgm:spPr/>
      <dgm:t>
        <a:bodyPr/>
        <a:lstStyle/>
        <a:p>
          <a:pPr rtl="1"/>
          <a:endParaRPr lang="ar-JO" sz="1800"/>
        </a:p>
      </dgm:t>
    </dgm:pt>
    <dgm:pt modelId="{D42A82AD-318E-414C-9F6E-9113F9736497}" type="sibTrans" cxnId="{D79EA6C8-37B0-423C-BA65-FB76058F88DC}">
      <dgm:prSet/>
      <dgm:spPr/>
      <dgm:t>
        <a:bodyPr/>
        <a:lstStyle/>
        <a:p>
          <a:pPr rtl="1"/>
          <a:endParaRPr lang="ar-JO" sz="1800"/>
        </a:p>
      </dgm:t>
    </dgm:pt>
    <dgm:pt modelId="{752A3143-B64B-4440-A8EE-221EC8DBB4B1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</a:rPr>
            <a:t>GCC States</a:t>
          </a:r>
          <a:endParaRPr lang="ar-JO" sz="1800" b="1" dirty="0">
            <a:latin typeface="+mj-lt"/>
          </a:endParaRPr>
        </a:p>
      </dgm:t>
    </dgm:pt>
    <dgm:pt modelId="{65EDCAF4-B2D5-4CE0-8283-42BED645AF41}" type="parTrans" cxnId="{7A9F9154-A210-46E2-B609-95A7643EF646}">
      <dgm:prSet/>
      <dgm:spPr/>
      <dgm:t>
        <a:bodyPr/>
        <a:lstStyle/>
        <a:p>
          <a:pPr rtl="1"/>
          <a:endParaRPr lang="ar-JO" sz="1800"/>
        </a:p>
      </dgm:t>
    </dgm:pt>
    <dgm:pt modelId="{88B1C1BD-A3D3-43D8-8F48-7993592B2AC4}" type="sibTrans" cxnId="{7A9F9154-A210-46E2-B609-95A7643EF646}">
      <dgm:prSet/>
      <dgm:spPr/>
      <dgm:t>
        <a:bodyPr/>
        <a:lstStyle/>
        <a:p>
          <a:pPr rtl="1"/>
          <a:endParaRPr lang="ar-JO" sz="1800"/>
        </a:p>
      </dgm:t>
    </dgm:pt>
    <dgm:pt modelId="{149378EC-E048-44F0-A21E-E535A017D4A4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smtClean="0"/>
            <a:t>Uzbekistan</a:t>
          </a:r>
          <a:endParaRPr lang="ar-JO" sz="1800" b="1" dirty="0">
            <a:latin typeface="+mj-lt"/>
          </a:endParaRPr>
        </a:p>
      </dgm:t>
    </dgm:pt>
    <dgm:pt modelId="{908935B1-B61B-489B-8D86-0DBBE0CABC6C}" type="parTrans" cxnId="{B9EC727B-188D-4C0B-B7D8-DC2AECAF3D0D}">
      <dgm:prSet/>
      <dgm:spPr/>
      <dgm:t>
        <a:bodyPr/>
        <a:lstStyle/>
        <a:p>
          <a:pPr rtl="1"/>
          <a:endParaRPr lang="ar-JO" sz="1800"/>
        </a:p>
      </dgm:t>
    </dgm:pt>
    <dgm:pt modelId="{7303E7DA-3CCC-48DD-A6B2-2C21A3D4C371}" type="sibTrans" cxnId="{B9EC727B-188D-4C0B-B7D8-DC2AECAF3D0D}">
      <dgm:prSet/>
      <dgm:spPr/>
      <dgm:t>
        <a:bodyPr/>
        <a:lstStyle/>
        <a:p>
          <a:pPr rtl="1"/>
          <a:endParaRPr lang="ar-JO" sz="1800"/>
        </a:p>
      </dgm:t>
    </dgm:pt>
    <dgm:pt modelId="{2BD78A55-CE57-4EF0-8F06-1C78216904BA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</a:rPr>
            <a:t>Azerbaijan</a:t>
          </a:r>
          <a:endParaRPr lang="ar-JO" sz="1800" b="1" dirty="0">
            <a:latin typeface="+mj-lt"/>
          </a:endParaRPr>
        </a:p>
      </dgm:t>
    </dgm:pt>
    <dgm:pt modelId="{BE8992F3-E267-4531-95D3-97E20AC387F4}" type="parTrans" cxnId="{7B1AAF1B-9747-4A56-AD0F-3603CC2E8ED0}">
      <dgm:prSet/>
      <dgm:spPr/>
      <dgm:t>
        <a:bodyPr/>
        <a:lstStyle/>
        <a:p>
          <a:pPr rtl="1"/>
          <a:endParaRPr lang="ar-JO" sz="1800"/>
        </a:p>
      </dgm:t>
    </dgm:pt>
    <dgm:pt modelId="{9BFC2EC6-17A4-4849-9677-2AC272CC50E7}" type="sibTrans" cxnId="{7B1AAF1B-9747-4A56-AD0F-3603CC2E8ED0}">
      <dgm:prSet/>
      <dgm:spPr/>
      <dgm:t>
        <a:bodyPr/>
        <a:lstStyle/>
        <a:p>
          <a:pPr rtl="1"/>
          <a:endParaRPr lang="ar-JO" sz="1800"/>
        </a:p>
      </dgm:t>
    </dgm:pt>
    <dgm:pt modelId="{617A62F9-ECE3-4D2D-BA87-F86DC300C451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smtClean="0"/>
            <a:t>Internationally</a:t>
          </a:r>
          <a:endParaRPr lang="ar-JO" sz="1800" b="1" dirty="0"/>
        </a:p>
      </dgm:t>
    </dgm:pt>
    <dgm:pt modelId="{8C982ED5-6584-4FA3-8E6E-FB50C5063A22}" type="parTrans" cxnId="{920D2B30-7218-4E29-AB92-9A81D7683F7D}">
      <dgm:prSet/>
      <dgm:spPr/>
      <dgm:t>
        <a:bodyPr/>
        <a:lstStyle/>
        <a:p>
          <a:pPr rtl="1"/>
          <a:endParaRPr lang="ar-JO" sz="1800"/>
        </a:p>
      </dgm:t>
    </dgm:pt>
    <dgm:pt modelId="{D12A3BCC-BD50-4088-ABAE-054683CEB4DB}" type="sibTrans" cxnId="{920D2B30-7218-4E29-AB92-9A81D7683F7D}">
      <dgm:prSet/>
      <dgm:spPr/>
      <dgm:t>
        <a:bodyPr/>
        <a:lstStyle/>
        <a:p>
          <a:pPr rtl="1"/>
          <a:endParaRPr lang="ar-JO" sz="1800"/>
        </a:p>
      </dgm:t>
    </dgm:pt>
    <dgm:pt modelId="{92022B02-F616-4A76-8F8C-B6C982238F0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Moscow</a:t>
          </a:r>
          <a:endParaRPr lang="ar-JO" sz="1800" b="1" dirty="0"/>
        </a:p>
      </dgm:t>
    </dgm:pt>
    <dgm:pt modelId="{DCF5B739-7F78-4650-BE62-433F3AB2BEF1}" type="parTrans" cxnId="{74924BF6-CA85-421C-B05E-8A2AF87E0A59}">
      <dgm:prSet/>
      <dgm:spPr/>
      <dgm:t>
        <a:bodyPr/>
        <a:lstStyle/>
        <a:p>
          <a:pPr rtl="1"/>
          <a:endParaRPr lang="ar-JO" sz="1800"/>
        </a:p>
      </dgm:t>
    </dgm:pt>
    <dgm:pt modelId="{965A624E-F172-4018-A97F-9339460B2316}" type="sibTrans" cxnId="{74924BF6-CA85-421C-B05E-8A2AF87E0A59}">
      <dgm:prSet/>
      <dgm:spPr/>
      <dgm:t>
        <a:bodyPr/>
        <a:lstStyle/>
        <a:p>
          <a:pPr rtl="1"/>
          <a:endParaRPr lang="ar-JO" sz="1800"/>
        </a:p>
      </dgm:t>
    </dgm:pt>
    <dgm:pt modelId="{93131275-5853-45E7-B2D1-D011793BA774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Ukraine</a:t>
          </a:r>
          <a:endParaRPr lang="ar-JO" sz="1800" b="1" dirty="0"/>
        </a:p>
      </dgm:t>
    </dgm:pt>
    <dgm:pt modelId="{D28E14BB-BCF7-4EB0-AE3E-811264B090D0}" type="parTrans" cxnId="{D6BCEB06-5DF8-4F66-99E5-E558737CA5A6}">
      <dgm:prSet/>
      <dgm:spPr/>
      <dgm:t>
        <a:bodyPr/>
        <a:lstStyle/>
        <a:p>
          <a:pPr rtl="1"/>
          <a:endParaRPr lang="ar-JO" sz="1800"/>
        </a:p>
      </dgm:t>
    </dgm:pt>
    <dgm:pt modelId="{54067C14-3A46-4496-B2C9-E98383B91220}" type="sibTrans" cxnId="{D6BCEB06-5DF8-4F66-99E5-E558737CA5A6}">
      <dgm:prSet/>
      <dgm:spPr/>
      <dgm:t>
        <a:bodyPr/>
        <a:lstStyle/>
        <a:p>
          <a:pPr rtl="1"/>
          <a:endParaRPr lang="ar-JO" sz="1800"/>
        </a:p>
      </dgm:t>
    </dgm:pt>
    <dgm:pt modelId="{BFDCD28A-B55B-458F-AE69-F56CD2027D7C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Erbil</a:t>
          </a:r>
          <a:endParaRPr lang="ar-JO" sz="1800" b="1" dirty="0"/>
        </a:p>
      </dgm:t>
    </dgm:pt>
    <dgm:pt modelId="{A9798956-2C19-41E4-A8C9-D17C6E305EA8}" type="parTrans" cxnId="{7202C181-1945-4305-B73E-A9DB4EB9AA77}">
      <dgm:prSet/>
      <dgm:spPr/>
      <dgm:t>
        <a:bodyPr/>
        <a:lstStyle/>
        <a:p>
          <a:pPr rtl="1"/>
          <a:endParaRPr lang="ar-JO" sz="1800"/>
        </a:p>
      </dgm:t>
    </dgm:pt>
    <dgm:pt modelId="{FAFD6D8C-24D4-4B9B-A005-602D5EB9FF0D}" type="sibTrans" cxnId="{7202C181-1945-4305-B73E-A9DB4EB9AA77}">
      <dgm:prSet/>
      <dgm:spPr/>
      <dgm:t>
        <a:bodyPr/>
        <a:lstStyle/>
        <a:p>
          <a:pPr rtl="1"/>
          <a:endParaRPr lang="ar-JO" sz="1800"/>
        </a:p>
      </dgm:t>
    </dgm:pt>
    <dgm:pt modelId="{C59CDC07-B32D-44DC-A227-2D4157ED4680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Dubai </a:t>
          </a:r>
          <a:endParaRPr lang="ar-JO" sz="1800" b="1" dirty="0"/>
        </a:p>
      </dgm:t>
    </dgm:pt>
    <dgm:pt modelId="{7FFECCFF-CA91-4E63-970F-2AE429115706}" type="parTrans" cxnId="{B977F391-12ED-4401-83B4-B3F500DE3D45}">
      <dgm:prSet/>
      <dgm:spPr/>
      <dgm:t>
        <a:bodyPr/>
        <a:lstStyle/>
        <a:p>
          <a:pPr rtl="1"/>
          <a:endParaRPr lang="ar-JO" sz="1800"/>
        </a:p>
      </dgm:t>
    </dgm:pt>
    <dgm:pt modelId="{2F5053AB-5290-43AA-8ED9-1B4791C380D2}" type="sibTrans" cxnId="{B977F391-12ED-4401-83B4-B3F500DE3D45}">
      <dgm:prSet/>
      <dgm:spPr/>
      <dgm:t>
        <a:bodyPr/>
        <a:lstStyle/>
        <a:p>
          <a:pPr rtl="1"/>
          <a:endParaRPr lang="ar-JO" sz="1800"/>
        </a:p>
      </dgm:t>
    </dgm:pt>
    <dgm:pt modelId="{F8F10F78-84D6-4415-97EA-4284524A2513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Algeria</a:t>
          </a:r>
          <a:endParaRPr lang="ar-JO" sz="1800" b="1" dirty="0"/>
        </a:p>
      </dgm:t>
    </dgm:pt>
    <dgm:pt modelId="{EFAF3302-3D71-4AD7-960B-8CE5CC27E84E}" type="parTrans" cxnId="{A357B7F3-7984-4F57-905A-E1A4E66F9936}">
      <dgm:prSet/>
      <dgm:spPr/>
      <dgm:t>
        <a:bodyPr/>
        <a:lstStyle/>
        <a:p>
          <a:pPr rtl="1"/>
          <a:endParaRPr lang="ar-JO" sz="1800"/>
        </a:p>
      </dgm:t>
    </dgm:pt>
    <dgm:pt modelId="{6A6E0C0E-620C-4942-9CF4-1DAADB40C21E}" type="sibTrans" cxnId="{A357B7F3-7984-4F57-905A-E1A4E66F9936}">
      <dgm:prSet/>
      <dgm:spPr/>
      <dgm:t>
        <a:bodyPr/>
        <a:lstStyle/>
        <a:p>
          <a:pPr rtl="1"/>
          <a:endParaRPr lang="ar-JO" sz="1800"/>
        </a:p>
      </dgm:t>
    </dgm:pt>
    <dgm:pt modelId="{14D2A63E-33F4-4AE8-9C80-27581FFAF70E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/>
            <a:t>Oman</a:t>
          </a:r>
          <a:endParaRPr lang="ar-JO" sz="1800" b="1" dirty="0"/>
        </a:p>
      </dgm:t>
    </dgm:pt>
    <dgm:pt modelId="{4021BEE9-22B9-43CC-B8CD-81C8AAC49917}" type="parTrans" cxnId="{A548CB09-CC87-466D-B05E-254AE8E23C90}">
      <dgm:prSet/>
      <dgm:spPr/>
      <dgm:t>
        <a:bodyPr/>
        <a:lstStyle/>
        <a:p>
          <a:pPr rtl="1"/>
          <a:endParaRPr lang="ar-JO" sz="1800"/>
        </a:p>
      </dgm:t>
    </dgm:pt>
    <dgm:pt modelId="{5D550BB4-0DE5-433E-AA6C-E4367B5BBA4B}" type="sibTrans" cxnId="{A548CB09-CC87-466D-B05E-254AE8E23C90}">
      <dgm:prSet/>
      <dgm:spPr/>
      <dgm:t>
        <a:bodyPr/>
        <a:lstStyle/>
        <a:p>
          <a:pPr rtl="1"/>
          <a:endParaRPr lang="ar-JO" sz="1800"/>
        </a:p>
      </dgm:t>
    </dgm:pt>
    <dgm:pt modelId="{E6F2F6DD-B958-49B7-BE99-71A8C946CF2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Dubai 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01D6284B-4968-4CCB-9DFA-F980A4A63D6F}" type="sibTrans" cxnId="{81261F6F-7896-4E7B-858D-2A38E2D39474}">
      <dgm:prSet/>
      <dgm:spPr/>
      <dgm:t>
        <a:bodyPr/>
        <a:lstStyle/>
        <a:p>
          <a:pPr rtl="1"/>
          <a:endParaRPr lang="ar-JO" sz="1800"/>
        </a:p>
      </dgm:t>
    </dgm:pt>
    <dgm:pt modelId="{D23BC1F8-3080-4119-8A32-FD76AE25DB24}" type="parTrans" cxnId="{81261F6F-7896-4E7B-858D-2A38E2D39474}">
      <dgm:prSet/>
      <dgm:spPr/>
      <dgm:t>
        <a:bodyPr/>
        <a:lstStyle/>
        <a:p>
          <a:pPr rtl="1"/>
          <a:endParaRPr lang="ar-JO" sz="1800"/>
        </a:p>
      </dgm:t>
    </dgm:pt>
    <dgm:pt modelId="{E66A9CB1-66DF-486F-AB8E-98009B4CC05F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Monaco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D93456B7-862D-4D1A-95CE-240D157D41A0}" type="sibTrans" cxnId="{5BF03F40-BF8F-4B9C-B01A-6A8BB680D2A8}">
      <dgm:prSet/>
      <dgm:spPr/>
      <dgm:t>
        <a:bodyPr/>
        <a:lstStyle/>
        <a:p>
          <a:pPr rtl="1"/>
          <a:endParaRPr lang="ar-JO" sz="1800"/>
        </a:p>
      </dgm:t>
    </dgm:pt>
    <dgm:pt modelId="{A9843774-61E6-498B-B864-80E677DE404A}" type="parTrans" cxnId="{5BF03F40-BF8F-4B9C-B01A-6A8BB680D2A8}">
      <dgm:prSet/>
      <dgm:spPr/>
      <dgm:t>
        <a:bodyPr/>
        <a:lstStyle/>
        <a:p>
          <a:pPr rtl="1"/>
          <a:endParaRPr lang="ar-JO" sz="1800"/>
        </a:p>
      </dgm:t>
    </dgm:pt>
    <dgm:pt modelId="{81EDC93D-9B8A-409D-9844-E36AFD2611B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Dead Sea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ECB1D466-F9AD-4BC7-A69D-08517BD0CC33}" type="sibTrans" cxnId="{FD7BF987-0983-4B31-ADBD-C473F1B56800}">
      <dgm:prSet/>
      <dgm:spPr/>
      <dgm:t>
        <a:bodyPr/>
        <a:lstStyle/>
        <a:p>
          <a:pPr rtl="1"/>
          <a:endParaRPr lang="ar-JO" sz="1800"/>
        </a:p>
      </dgm:t>
    </dgm:pt>
    <dgm:pt modelId="{101D2B31-2643-4C30-A139-4878CCF84F48}" type="parTrans" cxnId="{FD7BF987-0983-4B31-ADBD-C473F1B56800}">
      <dgm:prSet/>
      <dgm:spPr/>
      <dgm:t>
        <a:bodyPr/>
        <a:lstStyle/>
        <a:p>
          <a:pPr rtl="1"/>
          <a:endParaRPr lang="ar-JO" sz="1800"/>
        </a:p>
      </dgm:t>
    </dgm:pt>
    <dgm:pt modelId="{3F2CA015-9D5F-4D03-95AD-644DF8494BF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Ukraine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D17E9B03-F281-46B9-ADB9-79634FD09E8D}" type="sibTrans" cxnId="{086A5E22-0AC2-408D-960E-5F7517B61EDF}">
      <dgm:prSet/>
      <dgm:spPr/>
      <dgm:t>
        <a:bodyPr/>
        <a:lstStyle/>
        <a:p>
          <a:pPr rtl="1"/>
          <a:endParaRPr lang="ar-JO" sz="1800"/>
        </a:p>
      </dgm:t>
    </dgm:pt>
    <dgm:pt modelId="{B91F2985-8F28-44DB-9FC3-EA1793D24521}" type="parTrans" cxnId="{086A5E22-0AC2-408D-960E-5F7517B61EDF}">
      <dgm:prSet/>
      <dgm:spPr/>
      <dgm:t>
        <a:bodyPr/>
        <a:lstStyle/>
        <a:p>
          <a:pPr rtl="1"/>
          <a:endParaRPr lang="ar-JO" sz="1800"/>
        </a:p>
      </dgm:t>
    </dgm:pt>
    <dgm:pt modelId="{34E0E7FD-CC29-4FFF-B552-C8C0224A038B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Barcelona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76756922-5174-4E27-9DD8-6BA61BD8AD6F}" type="sibTrans" cxnId="{58819053-A2AD-4CF8-B40B-BDD39B6DA745}">
      <dgm:prSet/>
      <dgm:spPr/>
      <dgm:t>
        <a:bodyPr/>
        <a:lstStyle/>
        <a:p>
          <a:pPr rtl="1"/>
          <a:endParaRPr lang="ar-JO" sz="1800"/>
        </a:p>
      </dgm:t>
    </dgm:pt>
    <dgm:pt modelId="{4B6179B7-F327-4B6C-840D-5496E8AD4188}" type="parTrans" cxnId="{58819053-A2AD-4CF8-B40B-BDD39B6DA745}">
      <dgm:prSet/>
      <dgm:spPr/>
      <dgm:t>
        <a:bodyPr/>
        <a:lstStyle/>
        <a:p>
          <a:pPr rtl="1"/>
          <a:endParaRPr lang="ar-JO" sz="1800"/>
        </a:p>
      </dgm:t>
    </dgm:pt>
    <dgm:pt modelId="{D8633273-9FB7-4FC9-AB22-064F6EF3E24E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Washington DC 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5550FEC0-225F-49CF-A011-444B7CBBF046}" type="sibTrans" cxnId="{FF76449A-92BC-4043-8E64-60810D57A3E5}">
      <dgm:prSet/>
      <dgm:spPr/>
      <dgm:t>
        <a:bodyPr/>
        <a:lstStyle/>
        <a:p>
          <a:pPr rtl="1"/>
          <a:endParaRPr lang="ar-JO" sz="1800"/>
        </a:p>
      </dgm:t>
    </dgm:pt>
    <dgm:pt modelId="{21DBE147-A111-4921-8511-089B30EB4E63}" type="parTrans" cxnId="{FF76449A-92BC-4043-8E64-60810D57A3E5}">
      <dgm:prSet/>
      <dgm:spPr/>
      <dgm:t>
        <a:bodyPr/>
        <a:lstStyle/>
        <a:p>
          <a:pPr rtl="1"/>
          <a:endParaRPr lang="ar-JO" sz="1800"/>
        </a:p>
      </dgm:t>
    </dgm:pt>
    <dgm:pt modelId="{421AF1C4-C435-4CF8-BA41-88C99304BB5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 San Francisco</a:t>
          </a:r>
          <a:endParaRPr lang="ar-JO" sz="1800" b="1" dirty="0" smtClean="0">
            <a:latin typeface="+mj-lt"/>
            <a:cs typeface="Arial" pitchFamily="34" charset="0"/>
          </a:endParaRPr>
        </a:p>
      </dgm:t>
    </dgm:pt>
    <dgm:pt modelId="{A4B92044-8F79-4519-B015-4892EA825298}" type="sibTrans" cxnId="{51A665A1-6411-4056-9A38-2000BC6D9A4C}">
      <dgm:prSet/>
      <dgm:spPr/>
      <dgm:t>
        <a:bodyPr/>
        <a:lstStyle/>
        <a:p>
          <a:pPr rtl="1"/>
          <a:endParaRPr lang="ar-JO" sz="1800"/>
        </a:p>
      </dgm:t>
    </dgm:pt>
    <dgm:pt modelId="{E0B27BE1-3119-4930-A81C-693AADA27CAD}" type="parTrans" cxnId="{51A665A1-6411-4056-9A38-2000BC6D9A4C}">
      <dgm:prSet/>
      <dgm:spPr/>
      <dgm:t>
        <a:bodyPr/>
        <a:lstStyle/>
        <a:p>
          <a:pPr rtl="1"/>
          <a:endParaRPr lang="ar-JO" sz="1800"/>
        </a:p>
      </dgm:t>
    </dgm:pt>
    <dgm:pt modelId="{A7F15975-7232-41C3-8418-E947420EA5A5}">
      <dgm:prSet phldrT="[Text]"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1800" b="1" dirty="0" smtClean="0">
              <a:latin typeface="+mj-lt"/>
              <a:cs typeface="Arial" pitchFamily="34" charset="0"/>
            </a:rPr>
            <a:t>               Los Angelus</a:t>
          </a:r>
          <a:endParaRPr lang="ar-JO" sz="1800" dirty="0"/>
        </a:p>
      </dgm:t>
    </dgm:pt>
    <dgm:pt modelId="{8DBEFB82-D013-4119-AB19-5CDF69C4CFBF}" type="sibTrans" cxnId="{FF0504AA-4AA4-48CD-A09F-7E6652F2ED48}">
      <dgm:prSet/>
      <dgm:spPr/>
      <dgm:t>
        <a:bodyPr/>
        <a:lstStyle/>
        <a:p>
          <a:pPr rtl="1"/>
          <a:endParaRPr lang="ar-JO" sz="1800"/>
        </a:p>
      </dgm:t>
    </dgm:pt>
    <dgm:pt modelId="{5D47700B-4F5D-4B3A-B071-6E89DCDB6B54}" type="parTrans" cxnId="{FF0504AA-4AA4-48CD-A09F-7E6652F2ED48}">
      <dgm:prSet/>
      <dgm:spPr/>
      <dgm:t>
        <a:bodyPr/>
        <a:lstStyle/>
        <a:p>
          <a:pPr rtl="1"/>
          <a:endParaRPr lang="ar-JO" sz="1800"/>
        </a:p>
      </dgm:t>
    </dgm:pt>
    <dgm:pt modelId="{281382D5-D369-4A7B-A151-48ACD429434A}" type="pres">
      <dgm:prSet presAssocID="{3C8790AB-1DBA-400C-B4E0-F70E63BFFA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1DDE78-61E6-4760-AC7B-70A33206E351}" type="pres">
      <dgm:prSet presAssocID="{23BCEA4E-2AA2-49A1-A2AD-24B5B567154F}" presName="composite" presStyleCnt="0"/>
      <dgm:spPr/>
    </dgm:pt>
    <dgm:pt modelId="{5EF7E9FD-FEE5-444D-8731-C326FFB61D60}" type="pres">
      <dgm:prSet presAssocID="{23BCEA4E-2AA2-49A1-A2AD-24B5B567154F}" presName="parTx" presStyleLbl="alignNode1" presStyleIdx="0" presStyleCnt="3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B8578A60-BF0F-4621-A263-6ACD855528B4}" type="pres">
      <dgm:prSet presAssocID="{23BCEA4E-2AA2-49A1-A2AD-24B5B567154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8AF8930-396C-4BD4-9DBD-DF98DA1D8A78}" type="pres">
      <dgm:prSet presAssocID="{D9A63DB1-912A-46C7-BC41-159A77DF122C}" presName="space" presStyleCnt="0"/>
      <dgm:spPr/>
    </dgm:pt>
    <dgm:pt modelId="{EBF3D3CA-1FE5-4DB9-BAFC-B94996481021}" type="pres">
      <dgm:prSet presAssocID="{8882CE83-6194-4419-8AB7-423831D0F8F2}" presName="composite" presStyleCnt="0"/>
      <dgm:spPr/>
    </dgm:pt>
    <dgm:pt modelId="{B6A832D3-2D5B-4259-B228-62FFD6A080C2}" type="pres">
      <dgm:prSet presAssocID="{8882CE83-6194-4419-8AB7-423831D0F8F2}" presName="parTx" presStyleLbl="alignNode1" presStyleIdx="1" presStyleCnt="3" custScaleX="140167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54F38C-C7DA-45DA-A64D-D10D72163FDB}" type="pres">
      <dgm:prSet presAssocID="{8882CE83-6194-4419-8AB7-423831D0F8F2}" presName="desTx" presStyleLbl="alignAccFollowNode1" presStyleIdx="1" presStyleCnt="3" custScaleX="14016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4A3F16E2-E9EA-4082-B032-3AC3BC7BED6F}" type="pres">
      <dgm:prSet presAssocID="{5D0D6B0E-B17F-4DC9-BCC7-226BA6C0A30C}" presName="space" presStyleCnt="0"/>
      <dgm:spPr/>
    </dgm:pt>
    <dgm:pt modelId="{57783345-AAF2-4DCB-8350-9F0182004344}" type="pres">
      <dgm:prSet presAssocID="{E6C21DF2-1BC0-4927-AF43-5F0C9B598794}" presName="composite" presStyleCnt="0"/>
      <dgm:spPr/>
    </dgm:pt>
    <dgm:pt modelId="{187EAB2A-A236-4902-8596-A52B4759504F}" type="pres">
      <dgm:prSet presAssocID="{E6C21DF2-1BC0-4927-AF43-5F0C9B598794}" presName="parTx" presStyleLbl="alignNode1" presStyleIdx="2" presStyleCnt="3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F186DA3-C80A-4D6D-B911-FC54422A6ECF}" type="pres">
      <dgm:prSet presAssocID="{E6C21DF2-1BC0-4927-AF43-5F0C9B59879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4AA25394-41A7-49B2-9D6A-B989424A611C}" type="presOf" srcId="{93131275-5853-45E7-B2D1-D011793BA774}" destId="{1F186DA3-C80A-4D6D-B911-FC54422A6ECF}" srcOrd="0" destOrd="3" presId="urn:microsoft.com/office/officeart/2005/8/layout/hList1"/>
    <dgm:cxn modelId="{086A5E22-0AC2-408D-960E-5F7517B61EDF}" srcId="{8882CE83-6194-4419-8AB7-423831D0F8F2}" destId="{3F2CA015-9D5F-4D03-95AD-644DF8494BFD}" srcOrd="4" destOrd="0" parTransId="{B91F2985-8F28-44DB-9FC3-EA1793D24521}" sibTransId="{D17E9B03-F281-46B9-ADB9-79634FD09E8D}"/>
    <dgm:cxn modelId="{22F968FE-03E4-4237-9CA2-1E216D8E3F7F}" type="presOf" srcId="{8882CE83-6194-4419-8AB7-423831D0F8F2}" destId="{B6A832D3-2D5B-4259-B228-62FFD6A080C2}" srcOrd="0" destOrd="0" presId="urn:microsoft.com/office/officeart/2005/8/layout/hList1"/>
    <dgm:cxn modelId="{B7FB97FB-8E58-407C-A74F-EE98F58C8199}" type="presOf" srcId="{E6C21DF2-1BC0-4927-AF43-5F0C9B598794}" destId="{187EAB2A-A236-4902-8596-A52B4759504F}" srcOrd="0" destOrd="0" presId="urn:microsoft.com/office/officeart/2005/8/layout/hList1"/>
    <dgm:cxn modelId="{25661FA1-1394-4BE4-9CA1-69E4F30454C3}" type="presOf" srcId="{55F4317D-5DEF-40E3-B865-6781066FC4F2}" destId="{1F186DA3-C80A-4D6D-B911-FC54422A6ECF}" srcOrd="0" destOrd="0" presId="urn:microsoft.com/office/officeart/2005/8/layout/hList1"/>
    <dgm:cxn modelId="{7CA8C8B0-762D-4A1E-893C-567E4924DBA0}" type="presOf" srcId="{C45E64A0-B667-46DE-9EFB-080E740533D5}" destId="{B8578A60-BF0F-4621-A263-6ACD855528B4}" srcOrd="0" destOrd="2" presId="urn:microsoft.com/office/officeart/2005/8/layout/hList1"/>
    <dgm:cxn modelId="{D4C451C7-0566-4ECE-89DA-9EA9BC4106E9}" srcId="{3C8790AB-1DBA-400C-B4E0-F70E63BFFAA6}" destId="{23BCEA4E-2AA2-49A1-A2AD-24B5B567154F}" srcOrd="0" destOrd="0" parTransId="{8C899A43-6F8E-44FC-BAC3-1B58345DEB47}" sibTransId="{D9A63DB1-912A-46C7-BC41-159A77DF122C}"/>
    <dgm:cxn modelId="{4D2C0B04-812C-413B-92D7-F59BC84A53C8}" srcId="{3C8790AB-1DBA-400C-B4E0-F70E63BFFAA6}" destId="{E6C21DF2-1BC0-4927-AF43-5F0C9B598794}" srcOrd="2" destOrd="0" parTransId="{CD3B206D-E0A4-4271-A05A-06DB3A515C67}" sibTransId="{126D2A7E-BE08-4729-823A-666A1E115349}"/>
    <dgm:cxn modelId="{FFB9DD90-CDF9-4D54-9E36-B08946881F28}" srcId="{23BCEA4E-2AA2-49A1-A2AD-24B5B567154F}" destId="{17B2CA0B-2F86-4E84-82EB-CA385A4EFAD8}" srcOrd="3" destOrd="0" parTransId="{A5D4BEE7-22B4-4D3F-ABC6-5D4635AD30AF}" sibTransId="{DCC09E89-FB0A-4943-8385-E4375662B8DD}"/>
    <dgm:cxn modelId="{FBDBE721-B529-4EA8-B528-E5ACA379E563}" type="presOf" srcId="{F8F10F78-84D6-4415-97EA-4284524A2513}" destId="{1F186DA3-C80A-4D6D-B911-FC54422A6ECF}" srcOrd="0" destOrd="6" presId="urn:microsoft.com/office/officeart/2005/8/layout/hList1"/>
    <dgm:cxn modelId="{CB1A196E-6566-4D36-B369-5ECB8B3CB105}" type="presOf" srcId="{3F2CA015-9D5F-4D03-95AD-644DF8494BFD}" destId="{F854F38C-C7DA-45DA-A64D-D10D72163FDB}" srcOrd="0" destOrd="4" presId="urn:microsoft.com/office/officeart/2005/8/layout/hList1"/>
    <dgm:cxn modelId="{56B98108-F10A-4E65-8B36-BBC3CC4006F1}" type="presOf" srcId="{2BD78A55-CE57-4EF0-8F06-1C78216904BA}" destId="{B8578A60-BF0F-4621-A263-6ACD855528B4}" srcOrd="0" destOrd="8" presId="urn:microsoft.com/office/officeart/2005/8/layout/hList1"/>
    <dgm:cxn modelId="{B977F391-12ED-4401-83B4-B3F500DE3D45}" srcId="{617A62F9-ECE3-4D2D-BA87-F86DC300C451}" destId="{C59CDC07-B32D-44DC-A227-2D4157ED4680}" srcOrd="3" destOrd="0" parTransId="{7FFECCFF-CA91-4E63-970F-2AE429115706}" sibTransId="{2F5053AB-5290-43AA-8ED9-1B4791C380D2}"/>
    <dgm:cxn modelId="{571784E1-F5D3-44FF-A5A5-D37BC3B1A214}" type="presOf" srcId="{2FF7315F-1F3C-4798-B48D-13416B257DAC}" destId="{B8578A60-BF0F-4621-A263-6ACD855528B4}" srcOrd="0" destOrd="0" presId="urn:microsoft.com/office/officeart/2005/8/layout/hList1"/>
    <dgm:cxn modelId="{D882E523-6801-4512-A229-03E23384A147}" type="presOf" srcId="{C59CDC07-B32D-44DC-A227-2D4157ED4680}" destId="{1F186DA3-C80A-4D6D-B911-FC54422A6ECF}" srcOrd="0" destOrd="5" presId="urn:microsoft.com/office/officeart/2005/8/layout/hList1"/>
    <dgm:cxn modelId="{FF76449A-92BC-4043-8E64-60810D57A3E5}" srcId="{8882CE83-6194-4419-8AB7-423831D0F8F2}" destId="{D8633273-9FB7-4FC9-AB22-064F6EF3E24E}" srcOrd="2" destOrd="0" parTransId="{21DBE147-A111-4921-8511-089B30EB4E63}" sibTransId="{5550FEC0-225F-49CF-A011-444B7CBBF046}"/>
    <dgm:cxn modelId="{D79EA6C8-37B0-423C-BA65-FB76058F88DC}" srcId="{23BCEA4E-2AA2-49A1-A2AD-24B5B567154F}" destId="{09EBF16C-FE71-4583-BDD3-2654CB7D03D1}" srcOrd="5" destOrd="0" parTransId="{95D23DF4-DA0C-4243-8B5B-CA0AE5E93D81}" sibTransId="{D42A82AD-318E-414C-9F6E-9113F9736497}"/>
    <dgm:cxn modelId="{6DCEE73E-B162-47F2-9308-FBAB836E7BAA}" type="presOf" srcId="{81EDC93D-9B8A-409D-9844-E36AFD2611B6}" destId="{F854F38C-C7DA-45DA-A64D-D10D72163FDB}" srcOrd="0" destOrd="5" presId="urn:microsoft.com/office/officeart/2005/8/layout/hList1"/>
    <dgm:cxn modelId="{144A5078-9964-4BCD-A96D-17DC41BC3DD5}" type="presOf" srcId="{14D2A63E-33F4-4AE8-9C80-27581FFAF70E}" destId="{1F186DA3-C80A-4D6D-B911-FC54422A6ECF}" srcOrd="0" destOrd="7" presId="urn:microsoft.com/office/officeart/2005/8/layout/hList1"/>
    <dgm:cxn modelId="{AE8E2A62-4C17-4ED8-B041-5B6EB50AF412}" srcId="{23BCEA4E-2AA2-49A1-A2AD-24B5B567154F}" destId="{A77A3CA6-70CE-41ED-9B97-1A23F0E55E8D}" srcOrd="4" destOrd="0" parTransId="{1350859C-8ACE-4020-8ABA-826C66D2E0DB}" sibTransId="{DC9212C2-5D2A-4AD8-A56A-CE7F0B1A1EA9}"/>
    <dgm:cxn modelId="{8F22DD63-1E1D-4BB2-9438-6A18C722B6D1}" type="presOf" srcId="{17B2CA0B-2F86-4E84-82EB-CA385A4EFAD8}" destId="{B8578A60-BF0F-4621-A263-6ACD855528B4}" srcOrd="0" destOrd="3" presId="urn:microsoft.com/office/officeart/2005/8/layout/hList1"/>
    <dgm:cxn modelId="{6946A439-5438-40F8-9C9F-B07E440DB664}" srcId="{23BCEA4E-2AA2-49A1-A2AD-24B5B567154F}" destId="{91A96EA5-90CD-4C3D-8CD8-97AB1B8A3AAC}" srcOrd="1" destOrd="0" parTransId="{B041B62E-7969-4E14-967D-5C05E5C56D28}" sibTransId="{E0F6FECC-7DDA-4F81-A47B-E49566DE3C14}"/>
    <dgm:cxn modelId="{DBCEF5EC-4308-4365-A060-D01D9EE02326}" srcId="{23BCEA4E-2AA2-49A1-A2AD-24B5B567154F}" destId="{2FF7315F-1F3C-4798-B48D-13416B257DAC}" srcOrd="0" destOrd="0" parTransId="{730078E4-64B7-49A8-AF44-7DB8E7EF764A}" sibTransId="{0A2A07A0-B63E-4BD6-BBB9-730446D2587B}"/>
    <dgm:cxn modelId="{7B1AAF1B-9747-4A56-AD0F-3603CC2E8ED0}" srcId="{23BCEA4E-2AA2-49A1-A2AD-24B5B567154F}" destId="{2BD78A55-CE57-4EF0-8F06-1C78216904BA}" srcOrd="8" destOrd="0" parTransId="{BE8992F3-E267-4531-95D3-97E20AC387F4}" sibTransId="{9BFC2EC6-17A4-4849-9677-2AC272CC50E7}"/>
    <dgm:cxn modelId="{4D09C3A3-FD33-40B1-9AE0-71A0FB3D8F66}" type="presOf" srcId="{E66A9CB1-66DF-486F-AB8E-98009B4CC05F}" destId="{F854F38C-C7DA-45DA-A64D-D10D72163FDB}" srcOrd="0" destOrd="6" presId="urn:microsoft.com/office/officeart/2005/8/layout/hList1"/>
    <dgm:cxn modelId="{62192221-3DD8-403F-AF1E-8A7EA3C53F1E}" type="presOf" srcId="{23BCEA4E-2AA2-49A1-A2AD-24B5B567154F}" destId="{5EF7E9FD-FEE5-444D-8731-C326FFB61D60}" srcOrd="0" destOrd="0" presId="urn:microsoft.com/office/officeart/2005/8/layout/hList1"/>
    <dgm:cxn modelId="{920D2B30-7218-4E29-AB92-9A81D7683F7D}" srcId="{E6C21DF2-1BC0-4927-AF43-5F0C9B598794}" destId="{617A62F9-ECE3-4D2D-BA87-F86DC300C451}" srcOrd="1" destOrd="0" parTransId="{8C982ED5-6584-4FA3-8E6E-FB50C5063A22}" sibTransId="{D12A3BCC-BD50-4088-ABAE-054683CEB4DB}"/>
    <dgm:cxn modelId="{51A665A1-6411-4056-9A38-2000BC6D9A4C}" srcId="{8882CE83-6194-4419-8AB7-423831D0F8F2}" destId="{421AF1C4-C435-4CF8-BA41-88C99304BB56}" srcOrd="1" destOrd="0" parTransId="{E0B27BE1-3119-4930-A81C-693AADA27CAD}" sibTransId="{A4B92044-8F79-4519-B015-4892EA825298}"/>
    <dgm:cxn modelId="{183011BA-A394-4DBF-B5C8-A4051B3F932F}" srcId="{23BCEA4E-2AA2-49A1-A2AD-24B5B567154F}" destId="{C45E64A0-B667-46DE-9EFB-080E740533D5}" srcOrd="2" destOrd="0" parTransId="{B198C887-3BD8-45D2-8254-E3E4F4A94EA9}" sibTransId="{E6EF2C7D-91EB-44E3-8732-7CA7157F55E5}"/>
    <dgm:cxn modelId="{5BF03F40-BF8F-4B9C-B01A-6A8BB680D2A8}" srcId="{8882CE83-6194-4419-8AB7-423831D0F8F2}" destId="{E66A9CB1-66DF-486F-AB8E-98009B4CC05F}" srcOrd="6" destOrd="0" parTransId="{A9843774-61E6-498B-B864-80E677DE404A}" sibTransId="{D93456B7-862D-4D1A-95CE-240D157D41A0}"/>
    <dgm:cxn modelId="{06DCE73C-CFFE-472A-AD04-C9F6A73E7271}" type="presOf" srcId="{91A96EA5-90CD-4C3D-8CD8-97AB1B8A3AAC}" destId="{B8578A60-BF0F-4621-A263-6ACD855528B4}" srcOrd="0" destOrd="1" presId="urn:microsoft.com/office/officeart/2005/8/layout/hList1"/>
    <dgm:cxn modelId="{58819053-A2AD-4CF8-B40B-BDD39B6DA745}" srcId="{8882CE83-6194-4419-8AB7-423831D0F8F2}" destId="{34E0E7FD-CC29-4FFF-B552-C8C0224A038B}" srcOrd="3" destOrd="0" parTransId="{4B6179B7-F327-4B6C-840D-5496E8AD4188}" sibTransId="{76756922-5174-4E27-9DD8-6BA61BD8AD6F}"/>
    <dgm:cxn modelId="{5FA716ED-319E-4547-979E-D06951F828FA}" type="presOf" srcId="{617A62F9-ECE3-4D2D-BA87-F86DC300C451}" destId="{1F186DA3-C80A-4D6D-B911-FC54422A6ECF}" srcOrd="0" destOrd="1" presId="urn:microsoft.com/office/officeart/2005/8/layout/hList1"/>
    <dgm:cxn modelId="{4E98F7BF-8A50-4DB0-949E-6455853BA2BD}" type="presOf" srcId="{A7F15975-7232-41C3-8418-E947420EA5A5}" destId="{F854F38C-C7DA-45DA-A64D-D10D72163FDB}" srcOrd="0" destOrd="0" presId="urn:microsoft.com/office/officeart/2005/8/layout/hList1"/>
    <dgm:cxn modelId="{6BA80CEB-E418-4B94-B14E-62A2C98EBC57}" type="presOf" srcId="{421AF1C4-C435-4CF8-BA41-88C99304BB56}" destId="{F854F38C-C7DA-45DA-A64D-D10D72163FDB}" srcOrd="0" destOrd="1" presId="urn:microsoft.com/office/officeart/2005/8/layout/hList1"/>
    <dgm:cxn modelId="{B9EC727B-188D-4C0B-B7D8-DC2AECAF3D0D}" srcId="{23BCEA4E-2AA2-49A1-A2AD-24B5B567154F}" destId="{149378EC-E048-44F0-A21E-E535A017D4A4}" srcOrd="7" destOrd="0" parTransId="{908935B1-B61B-489B-8D86-0DBBE0CABC6C}" sibTransId="{7303E7DA-3CCC-48DD-A6B2-2C21A3D4C371}"/>
    <dgm:cxn modelId="{FAA3759A-B295-462E-A45F-9DB3139446FA}" type="presOf" srcId="{752A3143-B64B-4440-A8EE-221EC8DBB4B1}" destId="{B8578A60-BF0F-4621-A263-6ACD855528B4}" srcOrd="0" destOrd="6" presId="urn:microsoft.com/office/officeart/2005/8/layout/hList1"/>
    <dgm:cxn modelId="{8C979F10-83C7-47A0-8081-D503BCEEF930}" srcId="{3C8790AB-1DBA-400C-B4E0-F70E63BFFAA6}" destId="{8882CE83-6194-4419-8AB7-423831D0F8F2}" srcOrd="1" destOrd="0" parTransId="{24FDF29E-188A-4527-96F8-FFCA1D5EA503}" sibTransId="{5D0D6B0E-B17F-4DC9-BCC7-226BA6C0A30C}"/>
    <dgm:cxn modelId="{81261F6F-7896-4E7B-858D-2A38E2D39474}" srcId="{8882CE83-6194-4419-8AB7-423831D0F8F2}" destId="{E6F2F6DD-B958-49B7-BE99-71A8C946CF26}" srcOrd="7" destOrd="0" parTransId="{D23BC1F8-3080-4119-8A32-FD76AE25DB24}" sibTransId="{01D6284B-4968-4CCB-9DFA-F980A4A63D6F}"/>
    <dgm:cxn modelId="{7D12FB5E-9084-4C65-8AB8-B4CA49EEEF51}" type="presOf" srcId="{BFDCD28A-B55B-458F-AE69-F56CD2027D7C}" destId="{1F186DA3-C80A-4D6D-B911-FC54422A6ECF}" srcOrd="0" destOrd="4" presId="urn:microsoft.com/office/officeart/2005/8/layout/hList1"/>
    <dgm:cxn modelId="{A548CB09-CC87-466D-B05E-254AE8E23C90}" srcId="{617A62F9-ECE3-4D2D-BA87-F86DC300C451}" destId="{14D2A63E-33F4-4AE8-9C80-27581FFAF70E}" srcOrd="5" destOrd="0" parTransId="{4021BEE9-22B9-43CC-B8CD-81C8AAC49917}" sibTransId="{5D550BB4-0DE5-433E-AA6C-E4367B5BBA4B}"/>
    <dgm:cxn modelId="{E7579201-8454-41F4-A2B0-3FD7FBA470B2}" type="presOf" srcId="{92022B02-F616-4A76-8F8C-B6C982238F06}" destId="{1F186DA3-C80A-4D6D-B911-FC54422A6ECF}" srcOrd="0" destOrd="2" presId="urn:microsoft.com/office/officeart/2005/8/layout/hList1"/>
    <dgm:cxn modelId="{D6BCEB06-5DF8-4F66-99E5-E558737CA5A6}" srcId="{617A62F9-ECE3-4D2D-BA87-F86DC300C451}" destId="{93131275-5853-45E7-B2D1-D011793BA774}" srcOrd="1" destOrd="0" parTransId="{D28E14BB-BCF7-4EB0-AE3E-811264B090D0}" sibTransId="{54067C14-3A46-4496-B2C9-E98383B91220}"/>
    <dgm:cxn modelId="{74924BF6-CA85-421C-B05E-8A2AF87E0A59}" srcId="{617A62F9-ECE3-4D2D-BA87-F86DC300C451}" destId="{92022B02-F616-4A76-8F8C-B6C982238F06}" srcOrd="0" destOrd="0" parTransId="{DCF5B739-7F78-4650-BE62-433F3AB2BEF1}" sibTransId="{965A624E-F172-4018-A97F-9339460B2316}"/>
    <dgm:cxn modelId="{A357B7F3-7984-4F57-905A-E1A4E66F9936}" srcId="{617A62F9-ECE3-4D2D-BA87-F86DC300C451}" destId="{F8F10F78-84D6-4415-97EA-4284524A2513}" srcOrd="4" destOrd="0" parTransId="{EFAF3302-3D71-4AD7-960B-8CE5CC27E84E}" sibTransId="{6A6E0C0E-620C-4942-9CF4-1DAADB40C21E}"/>
    <dgm:cxn modelId="{FF0504AA-4AA4-48CD-A09F-7E6652F2ED48}" srcId="{8882CE83-6194-4419-8AB7-423831D0F8F2}" destId="{A7F15975-7232-41C3-8418-E947420EA5A5}" srcOrd="0" destOrd="0" parTransId="{5D47700B-4F5D-4B3A-B071-6E89DCDB6B54}" sibTransId="{8DBEFB82-D013-4119-AB19-5CDF69C4CFBF}"/>
    <dgm:cxn modelId="{672F0909-53B5-4B4E-B30E-29CD4DBF1491}" type="presOf" srcId="{34E0E7FD-CC29-4FFF-B552-C8C0224A038B}" destId="{F854F38C-C7DA-45DA-A64D-D10D72163FDB}" srcOrd="0" destOrd="3" presId="urn:microsoft.com/office/officeart/2005/8/layout/hList1"/>
    <dgm:cxn modelId="{FD7BF987-0983-4B31-ADBD-C473F1B56800}" srcId="{8882CE83-6194-4419-8AB7-423831D0F8F2}" destId="{81EDC93D-9B8A-409D-9844-E36AFD2611B6}" srcOrd="5" destOrd="0" parTransId="{101D2B31-2643-4C30-A139-4878CCF84F48}" sibTransId="{ECB1D466-F9AD-4BC7-A69D-08517BD0CC33}"/>
    <dgm:cxn modelId="{0A42832A-5109-462B-8CD0-3175134B388B}" srcId="{E6C21DF2-1BC0-4927-AF43-5F0C9B598794}" destId="{55F4317D-5DEF-40E3-B865-6781066FC4F2}" srcOrd="0" destOrd="0" parTransId="{A6E69347-6E03-4443-BF8B-1D831D59B3F0}" sibTransId="{14998C4B-D854-46EF-9967-23AEAF3A9276}"/>
    <dgm:cxn modelId="{0ED11023-D881-4DD6-98F7-BE3AFBA760C7}" type="presOf" srcId="{A77A3CA6-70CE-41ED-9B97-1A23F0E55E8D}" destId="{B8578A60-BF0F-4621-A263-6ACD855528B4}" srcOrd="0" destOrd="4" presId="urn:microsoft.com/office/officeart/2005/8/layout/hList1"/>
    <dgm:cxn modelId="{7A9F9154-A210-46E2-B609-95A7643EF646}" srcId="{23BCEA4E-2AA2-49A1-A2AD-24B5B567154F}" destId="{752A3143-B64B-4440-A8EE-221EC8DBB4B1}" srcOrd="6" destOrd="0" parTransId="{65EDCAF4-B2D5-4CE0-8283-42BED645AF41}" sibTransId="{88B1C1BD-A3D3-43D8-8F48-7993592B2AC4}"/>
    <dgm:cxn modelId="{8C8B0E0D-AEFF-451C-9EBC-36D4E00C3922}" type="presOf" srcId="{09EBF16C-FE71-4583-BDD3-2654CB7D03D1}" destId="{B8578A60-BF0F-4621-A263-6ACD855528B4}" srcOrd="0" destOrd="5" presId="urn:microsoft.com/office/officeart/2005/8/layout/hList1"/>
    <dgm:cxn modelId="{3495BECB-1BA9-404A-8E47-6E46B4DC2BD1}" type="presOf" srcId="{149378EC-E048-44F0-A21E-E535A017D4A4}" destId="{B8578A60-BF0F-4621-A263-6ACD855528B4}" srcOrd="0" destOrd="7" presId="urn:microsoft.com/office/officeart/2005/8/layout/hList1"/>
    <dgm:cxn modelId="{0CA96EB9-4455-4829-B4B8-FC9C84944D90}" type="presOf" srcId="{3C8790AB-1DBA-400C-B4E0-F70E63BFFAA6}" destId="{281382D5-D369-4A7B-A151-48ACD429434A}" srcOrd="0" destOrd="0" presId="urn:microsoft.com/office/officeart/2005/8/layout/hList1"/>
    <dgm:cxn modelId="{60678F96-BCB6-483A-8081-062C0822ED2E}" type="presOf" srcId="{E6F2F6DD-B958-49B7-BE99-71A8C946CF26}" destId="{F854F38C-C7DA-45DA-A64D-D10D72163FDB}" srcOrd="0" destOrd="7" presId="urn:microsoft.com/office/officeart/2005/8/layout/hList1"/>
    <dgm:cxn modelId="{39EF39AF-8FEB-4F57-8684-F5FFB3DEEA71}" type="presOf" srcId="{D8633273-9FB7-4FC9-AB22-064F6EF3E24E}" destId="{F854F38C-C7DA-45DA-A64D-D10D72163FDB}" srcOrd="0" destOrd="2" presId="urn:microsoft.com/office/officeart/2005/8/layout/hList1"/>
    <dgm:cxn modelId="{7202C181-1945-4305-B73E-A9DB4EB9AA77}" srcId="{617A62F9-ECE3-4D2D-BA87-F86DC300C451}" destId="{BFDCD28A-B55B-458F-AE69-F56CD2027D7C}" srcOrd="2" destOrd="0" parTransId="{A9798956-2C19-41E4-A8C9-D17C6E305EA8}" sibTransId="{FAFD6D8C-24D4-4B9B-A005-602D5EB9FF0D}"/>
    <dgm:cxn modelId="{9DEFE45A-D284-4054-8B0B-B5F96C6C795D}" type="presParOf" srcId="{281382D5-D369-4A7B-A151-48ACD429434A}" destId="{ED1DDE78-61E6-4760-AC7B-70A33206E351}" srcOrd="0" destOrd="0" presId="urn:microsoft.com/office/officeart/2005/8/layout/hList1"/>
    <dgm:cxn modelId="{7CB20674-1D87-47D9-9AB0-03979408004C}" type="presParOf" srcId="{ED1DDE78-61E6-4760-AC7B-70A33206E351}" destId="{5EF7E9FD-FEE5-444D-8731-C326FFB61D60}" srcOrd="0" destOrd="0" presId="urn:microsoft.com/office/officeart/2005/8/layout/hList1"/>
    <dgm:cxn modelId="{A4C2C136-FC0E-4F57-BE9C-C8CC917A0D43}" type="presParOf" srcId="{ED1DDE78-61E6-4760-AC7B-70A33206E351}" destId="{B8578A60-BF0F-4621-A263-6ACD855528B4}" srcOrd="1" destOrd="0" presId="urn:microsoft.com/office/officeart/2005/8/layout/hList1"/>
    <dgm:cxn modelId="{F9FD0999-BDA4-4669-9787-F95A0E8A260F}" type="presParOf" srcId="{281382D5-D369-4A7B-A151-48ACD429434A}" destId="{F8AF8930-396C-4BD4-9DBD-DF98DA1D8A78}" srcOrd="1" destOrd="0" presId="urn:microsoft.com/office/officeart/2005/8/layout/hList1"/>
    <dgm:cxn modelId="{1D065CA2-A49C-4D39-8B42-11F9D23229B4}" type="presParOf" srcId="{281382D5-D369-4A7B-A151-48ACD429434A}" destId="{EBF3D3CA-1FE5-4DB9-BAFC-B94996481021}" srcOrd="2" destOrd="0" presId="urn:microsoft.com/office/officeart/2005/8/layout/hList1"/>
    <dgm:cxn modelId="{1E0CF6EB-3E38-46D8-84BB-A7B34E58B916}" type="presParOf" srcId="{EBF3D3CA-1FE5-4DB9-BAFC-B94996481021}" destId="{B6A832D3-2D5B-4259-B228-62FFD6A080C2}" srcOrd="0" destOrd="0" presId="urn:microsoft.com/office/officeart/2005/8/layout/hList1"/>
    <dgm:cxn modelId="{FF4624D4-0B61-4F33-BDDF-861CA669EC5F}" type="presParOf" srcId="{EBF3D3CA-1FE5-4DB9-BAFC-B94996481021}" destId="{F854F38C-C7DA-45DA-A64D-D10D72163FDB}" srcOrd="1" destOrd="0" presId="urn:microsoft.com/office/officeart/2005/8/layout/hList1"/>
    <dgm:cxn modelId="{38B78297-0987-448D-BF80-29F474B177A2}" type="presParOf" srcId="{281382D5-D369-4A7B-A151-48ACD429434A}" destId="{4A3F16E2-E9EA-4082-B032-3AC3BC7BED6F}" srcOrd="3" destOrd="0" presId="urn:microsoft.com/office/officeart/2005/8/layout/hList1"/>
    <dgm:cxn modelId="{E79E2A7E-8D0D-4E5F-91FB-AB24FD0D4F03}" type="presParOf" srcId="{281382D5-D369-4A7B-A151-48ACD429434A}" destId="{57783345-AAF2-4DCB-8350-9F0182004344}" srcOrd="4" destOrd="0" presId="urn:microsoft.com/office/officeart/2005/8/layout/hList1"/>
    <dgm:cxn modelId="{AA2B404E-E13A-4D9C-8B65-DC76B79BE829}" type="presParOf" srcId="{57783345-AAF2-4DCB-8350-9F0182004344}" destId="{187EAB2A-A236-4902-8596-A52B4759504F}" srcOrd="0" destOrd="0" presId="urn:microsoft.com/office/officeart/2005/8/layout/hList1"/>
    <dgm:cxn modelId="{F2036F8D-DF52-4602-AB1E-81A844B917F1}" type="presParOf" srcId="{57783345-AAF2-4DCB-8350-9F0182004344}" destId="{1F186DA3-C80A-4D6D-B911-FC54422A6EC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CE1FB1BB-D374-4AB2-A0D9-375167FB8B36}" type="presOf" srcId="{9FF2855D-37BE-476A-8DA5-4ABEAA8CFD90}" destId="{8AD6921C-FA7A-4EF4-80CE-83F53EEC200D}" srcOrd="0" destOrd="0" presId="urn:microsoft.com/office/officeart/2005/8/layout/radial5"/>
    <dgm:cxn modelId="{4060B1A7-0FB1-4803-AAAF-E19D02AF1154}" type="presOf" srcId="{35AFC451-6F00-46F2-8880-2AC0EAEBF607}" destId="{98028B23-03A9-4C52-820E-B8E56B0CCC1E}" srcOrd="0" destOrd="0" presId="urn:microsoft.com/office/officeart/2005/8/layout/radial5"/>
    <dgm:cxn modelId="{6DD8BB58-D19F-48B1-9643-C87641BCAE33}" type="presOf" srcId="{47DB4CDE-CD89-45FD-999D-2C07EF2D2740}" destId="{ED3C0BB9-45E3-45FB-93AD-6FAF166F2636}" srcOrd="0" destOrd="0" presId="urn:microsoft.com/office/officeart/2005/8/layout/radial5"/>
    <dgm:cxn modelId="{FA566FC6-0181-4198-8D2A-7B3D90CCDB14}" type="presOf" srcId="{AC0E2BDF-8140-4AF8-904E-A47D9ED0D9EA}" destId="{53649D21-09E7-437A-A90A-7A86CB867181}" srcOrd="1" destOrd="0" presId="urn:microsoft.com/office/officeart/2005/8/layout/radial5"/>
    <dgm:cxn modelId="{779E8F7F-92D2-4D24-937E-6CF614CBCC92}" type="presOf" srcId="{62BF855B-306B-4FFC-8222-FE50B16B558F}" destId="{AF992483-5D3E-4600-90D4-1F28EBE98E0D}" srcOrd="0" destOrd="0" presId="urn:microsoft.com/office/officeart/2005/8/layout/radial5"/>
    <dgm:cxn modelId="{A8AE5DCA-D862-447E-8B44-DEDA18563397}" type="presOf" srcId="{DFC63623-1438-4251-BB5C-1D597B9F006C}" destId="{41D0CCD4-B991-45E1-9616-6FA4E6F071FB}" srcOrd="0" destOrd="0" presId="urn:microsoft.com/office/officeart/2005/8/layout/radial5"/>
    <dgm:cxn modelId="{B1C697C3-EE08-4E60-ABC3-8A15454DD773}" type="presOf" srcId="{0FF0BFFF-2DCE-448D-8757-EB1F04BCB0E8}" destId="{E1A4E2E2-4AD6-43F6-8946-EB7F85D3C533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CEDA7252-804D-4D20-9F29-D67FD1F81955}" type="presOf" srcId="{80FE75D1-BA8E-442A-AB58-7CA11207AE81}" destId="{BA138D0A-9E5E-44D9-8490-E3DE8AD14090}" srcOrd="1" destOrd="0" presId="urn:microsoft.com/office/officeart/2005/8/layout/radial5"/>
    <dgm:cxn modelId="{842375D4-392A-4D78-A28D-43312EC22D7A}" type="presOf" srcId="{AC0E2BDF-8140-4AF8-904E-A47D9ED0D9EA}" destId="{52CC79E0-A71A-4123-ADD9-0BB100930452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A76932CC-2053-4BAD-8447-13B76A045E41}" type="presOf" srcId="{35AFC451-6F00-46F2-8880-2AC0EAEBF607}" destId="{8C17E588-84E2-4A49-8F37-DA6E7566E1A9}" srcOrd="1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F7ED5D6D-DDB4-4765-B171-E561BBC9024F}" type="presOf" srcId="{B7279414-05D7-4969-ADED-FF99D115B5FF}" destId="{1862D1E7-3A44-4068-ABA5-766761171A02}" srcOrd="1" destOrd="0" presId="urn:microsoft.com/office/officeart/2005/8/layout/radial5"/>
    <dgm:cxn modelId="{DF87DA9D-942F-480A-95DA-4E2389784064}" type="presOf" srcId="{80FE75D1-BA8E-442A-AB58-7CA11207AE81}" destId="{7F2C7922-D951-44CC-9457-867E5F473379}" srcOrd="0" destOrd="0" presId="urn:microsoft.com/office/officeart/2005/8/layout/radial5"/>
    <dgm:cxn modelId="{2323DD82-7DE2-4696-8796-F6B85356E466}" type="presOf" srcId="{096D5F6A-9F9D-41FF-8239-33ADBD46F23A}" destId="{7683AF13-3627-4434-8467-D7B63D2B4388}" srcOrd="0" destOrd="0" presId="urn:microsoft.com/office/officeart/2005/8/layout/radial5"/>
    <dgm:cxn modelId="{DE5BEE2E-D6D4-4853-B9ED-B5AB2B0F73A6}" type="presOf" srcId="{9C5661F4-CADE-47AB-B333-CC07B1A935F1}" destId="{C8EDFF1B-E614-40C2-AC3C-DC657F5DD417}" srcOrd="1" destOrd="0" presId="urn:microsoft.com/office/officeart/2005/8/layout/radial5"/>
    <dgm:cxn modelId="{D8F89AA9-9D82-463D-9007-4F2A4A89AE3A}" type="presOf" srcId="{583E9D2C-32CD-4B59-8085-1282A3C7AE92}" destId="{4D029EE3-885E-43FA-B105-2F625DBCFA5A}" srcOrd="0" destOrd="0" presId="urn:microsoft.com/office/officeart/2005/8/layout/radial5"/>
    <dgm:cxn modelId="{04216BB8-19DB-4201-B8DA-282BB4FB4EC8}" type="presOf" srcId="{35D78F62-BC21-4CFA-ADE2-6A2042401D2E}" destId="{248B9E88-1CF4-4C34-98D0-05B2ED503B5E}" srcOrd="1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47C5DE8F-A241-413F-8E97-FAC0425EEE68}" type="presOf" srcId="{62BF855B-306B-4FFC-8222-FE50B16B558F}" destId="{559D10ED-5D36-4F0A-9297-A32FC14E09C6}" srcOrd="1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3C37D6D8-BC2A-4D31-8165-52FA35F69071}" type="presOf" srcId="{0EB618D8-F863-4240-803B-DB655B946BFA}" destId="{C17E6537-6EE4-4E08-87B5-91209B330208}" srcOrd="0" destOrd="0" presId="urn:microsoft.com/office/officeart/2005/8/layout/radial5"/>
    <dgm:cxn modelId="{D0EDC240-DCE3-463F-A067-4F6B64B55640}" type="presOf" srcId="{35D78F62-BC21-4CFA-ADE2-6A2042401D2E}" destId="{FEF03E79-9304-4295-9667-F9EDC1819A19}" srcOrd="0" destOrd="0" presId="urn:microsoft.com/office/officeart/2005/8/layout/radial5"/>
    <dgm:cxn modelId="{A71BFCBB-CACB-43FF-8B83-305658268EA1}" type="presOf" srcId="{F5391777-1FD5-4868-A35B-99FF4E527BA0}" destId="{19EAE5ED-F1B0-4F33-B944-EEF35E147D0F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369681C1-DA33-48C2-BE0E-2D71BBA2E76D}" type="presOf" srcId="{8519A95B-8E95-40D4-ADB9-25F294C5D6B5}" destId="{4C0C0D14-9E77-442A-89F6-A99237D2ED64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C26B70CA-E3BF-427F-BD22-4ECAF9EA9187}" type="presOf" srcId="{1C68A478-DC89-4EFC-ACCB-7B024ECE5AFE}" destId="{785BA6E3-DFDE-40AE-BD39-8D289EB7A40F}" srcOrd="1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9359841D-38DA-4364-B7EE-F7C24E9AB931}" type="presOf" srcId="{082CDD7F-6963-44D8-82F0-72E47D5F6FC8}" destId="{0015D389-C7FE-4CF0-8770-E91E01DFFBA2}" srcOrd="0" destOrd="0" presId="urn:microsoft.com/office/officeart/2005/8/layout/radial5"/>
    <dgm:cxn modelId="{1373CCD7-AD8A-42E8-A574-CB2CC37C3AA9}" type="presOf" srcId="{7E32F119-A9A3-49B7-B1A1-79420689490F}" destId="{15CE209B-2701-4E4E-9B50-C85690919EB9}" srcOrd="0" destOrd="0" presId="urn:microsoft.com/office/officeart/2005/8/layout/radial5"/>
    <dgm:cxn modelId="{82260FD3-D74A-4B92-9A01-265168274205}" type="presOf" srcId="{76BE7940-52C2-4CA2-A446-B9570BC7EDC3}" destId="{126A1754-67AC-41FB-94A8-D564B1C06F5F}" srcOrd="1" destOrd="0" presId="urn:microsoft.com/office/officeart/2005/8/layout/radial5"/>
    <dgm:cxn modelId="{261037C1-E4A4-46BA-BD3C-5152C2C1C833}" type="presOf" srcId="{9C5661F4-CADE-47AB-B333-CC07B1A935F1}" destId="{3AE723F6-EBF2-48F0-BE0F-F24B1B2699F4}" srcOrd="0" destOrd="0" presId="urn:microsoft.com/office/officeart/2005/8/layout/radial5"/>
    <dgm:cxn modelId="{9DB97BDD-2CDA-4B1B-AB85-0BDDA18B2878}" type="presOf" srcId="{1C68A478-DC89-4EFC-ACCB-7B024ECE5AFE}" destId="{70669E17-488C-4B10-AF15-CF15089C579D}" srcOrd="0" destOrd="0" presId="urn:microsoft.com/office/officeart/2005/8/layout/radial5"/>
    <dgm:cxn modelId="{88D02E51-5541-472F-8E5C-B7BA0CF3C82B}" type="presOf" srcId="{F5391777-1FD5-4868-A35B-99FF4E527BA0}" destId="{98FF59F7-265B-4EA2-A750-9A7E9E08DBD4}" srcOrd="1" destOrd="0" presId="urn:microsoft.com/office/officeart/2005/8/layout/radial5"/>
    <dgm:cxn modelId="{4F9A7E07-AF89-4CF1-8241-382D83D5A888}" type="presOf" srcId="{295A1111-B9B0-4A18-9699-8EBF5F50B1FC}" destId="{22694929-7A48-4080-8A6D-25076790C2CB}" srcOrd="0" destOrd="0" presId="urn:microsoft.com/office/officeart/2005/8/layout/radial5"/>
    <dgm:cxn modelId="{B66B8F5F-6E4D-4C0A-87FC-E5FAC9B1C009}" type="presOf" srcId="{B7426BDD-A18D-438D-AE90-39005F48AC17}" destId="{F6671CCE-C732-4B32-AD54-07393DC10192}" srcOrd="0" destOrd="0" presId="urn:microsoft.com/office/officeart/2005/8/layout/radial5"/>
    <dgm:cxn modelId="{8D3C4EE3-75CD-41F5-90DC-CF1DED9A15D9}" type="presOf" srcId="{815FC87D-166A-486A-84DE-C1DC378B0E03}" destId="{A245551A-1857-49AB-B60F-CC99CA584C25}" srcOrd="0" destOrd="0" presId="urn:microsoft.com/office/officeart/2005/8/layout/radial5"/>
    <dgm:cxn modelId="{9DA9DBEE-D0E2-463C-A763-D0FF1EFD86A1}" type="presOf" srcId="{B7279414-05D7-4969-ADED-FF99D115B5FF}" destId="{F3B8F4B6-4B65-41F9-B24C-4BF6BB303C81}" srcOrd="0" destOrd="0" presId="urn:microsoft.com/office/officeart/2005/8/layout/radial5"/>
    <dgm:cxn modelId="{E1223284-01D0-438D-A92D-E6AE7B571C17}" type="presOf" srcId="{FD087865-9C6B-40D1-878B-D404F2B129BA}" destId="{30871054-DA9C-409B-84AD-524CDBF10F68}" srcOrd="0" destOrd="0" presId="urn:microsoft.com/office/officeart/2005/8/layout/radial5"/>
    <dgm:cxn modelId="{64F161AB-38D7-4609-A0CD-7C74C44EC032}" type="presOf" srcId="{09D45535-2577-403E-88F5-0FBA28BE6372}" destId="{BAE383EA-C7D5-414C-AD92-743D9E9DD767}" srcOrd="0" destOrd="0" presId="urn:microsoft.com/office/officeart/2005/8/layout/radial5"/>
    <dgm:cxn modelId="{6C92046A-05C9-4E2E-9165-BF0F4BF80662}" type="presOf" srcId="{827C7748-84F2-4100-A1C5-70C2DC5D1CDC}" destId="{F8478667-1EDD-45EC-8083-196193715A14}" srcOrd="0" destOrd="0" presId="urn:microsoft.com/office/officeart/2005/8/layout/radial5"/>
    <dgm:cxn modelId="{DC013797-FC85-4A12-BFDF-E35E85CEE25A}" type="presOf" srcId="{FD087865-9C6B-40D1-878B-D404F2B129BA}" destId="{846D3B48-09BA-4670-8E4D-B622A77F3AA0}" srcOrd="1" destOrd="0" presId="urn:microsoft.com/office/officeart/2005/8/layout/radial5"/>
    <dgm:cxn modelId="{FFA16F20-53F1-40F4-96ED-A9B61A090199}" type="presOf" srcId="{0FF0BFFF-2DCE-448D-8757-EB1F04BCB0E8}" destId="{116B2BB6-D209-4E8E-AFB9-B82313C568C1}" srcOrd="0" destOrd="0" presId="urn:microsoft.com/office/officeart/2005/8/layout/radial5"/>
    <dgm:cxn modelId="{FCB17240-5AAE-4845-B19C-C6994D416365}" type="presOf" srcId="{76BE7940-52C2-4CA2-A446-B9570BC7EDC3}" destId="{87C4D081-52CD-458E-918F-BC8D31A72C19}" srcOrd="0" destOrd="0" presId="urn:microsoft.com/office/officeart/2005/8/layout/radial5"/>
    <dgm:cxn modelId="{EB91D37D-7431-4C0A-9410-30CCF856C69F}" type="presParOf" srcId="{BAE383EA-C7D5-414C-AD92-743D9E9DD767}" destId="{A245551A-1857-49AB-B60F-CC99CA584C25}" srcOrd="0" destOrd="0" presId="urn:microsoft.com/office/officeart/2005/8/layout/radial5"/>
    <dgm:cxn modelId="{4ADDDA43-2FCF-4345-A916-0BE6D6CA5A89}" type="presParOf" srcId="{BAE383EA-C7D5-414C-AD92-743D9E9DD767}" destId="{87C4D081-52CD-458E-918F-BC8D31A72C19}" srcOrd="1" destOrd="0" presId="urn:microsoft.com/office/officeart/2005/8/layout/radial5"/>
    <dgm:cxn modelId="{B70226CE-5C89-4F3D-B91E-B71852CAAE80}" type="presParOf" srcId="{87C4D081-52CD-458E-918F-BC8D31A72C19}" destId="{126A1754-67AC-41FB-94A8-D564B1C06F5F}" srcOrd="0" destOrd="0" presId="urn:microsoft.com/office/officeart/2005/8/layout/radial5"/>
    <dgm:cxn modelId="{A49560FA-EE2B-4340-A9A3-FC1775DE1A69}" type="presParOf" srcId="{BAE383EA-C7D5-414C-AD92-743D9E9DD767}" destId="{C17E6537-6EE4-4E08-87B5-91209B330208}" srcOrd="2" destOrd="0" presId="urn:microsoft.com/office/officeart/2005/8/layout/radial5"/>
    <dgm:cxn modelId="{77B527B7-031F-4FA7-BC4E-CBBD5B5FE7BC}" type="presParOf" srcId="{BAE383EA-C7D5-414C-AD92-743D9E9DD767}" destId="{70669E17-488C-4B10-AF15-CF15089C579D}" srcOrd="3" destOrd="0" presId="urn:microsoft.com/office/officeart/2005/8/layout/radial5"/>
    <dgm:cxn modelId="{7ECBC607-92CC-4597-85CB-0CB92C489413}" type="presParOf" srcId="{70669E17-488C-4B10-AF15-CF15089C579D}" destId="{785BA6E3-DFDE-40AE-BD39-8D289EB7A40F}" srcOrd="0" destOrd="0" presId="urn:microsoft.com/office/officeart/2005/8/layout/radial5"/>
    <dgm:cxn modelId="{60D3EFBC-6B3D-4DC8-A180-45FFB3D27EC3}" type="presParOf" srcId="{BAE383EA-C7D5-414C-AD92-743D9E9DD767}" destId="{F6671CCE-C732-4B32-AD54-07393DC10192}" srcOrd="4" destOrd="0" presId="urn:microsoft.com/office/officeart/2005/8/layout/radial5"/>
    <dgm:cxn modelId="{6549D905-AC2D-411F-9BC8-0F54EC7589C0}" type="presParOf" srcId="{BAE383EA-C7D5-414C-AD92-743D9E9DD767}" destId="{30871054-DA9C-409B-84AD-524CDBF10F68}" srcOrd="5" destOrd="0" presId="urn:microsoft.com/office/officeart/2005/8/layout/radial5"/>
    <dgm:cxn modelId="{A241B38A-2B28-4757-877C-5DA3C188216D}" type="presParOf" srcId="{30871054-DA9C-409B-84AD-524CDBF10F68}" destId="{846D3B48-09BA-4670-8E4D-B622A77F3AA0}" srcOrd="0" destOrd="0" presId="urn:microsoft.com/office/officeart/2005/8/layout/radial5"/>
    <dgm:cxn modelId="{6608157D-D53A-4A0C-BFFB-14E940E091CE}" type="presParOf" srcId="{BAE383EA-C7D5-414C-AD92-743D9E9DD767}" destId="{15CE209B-2701-4E4E-9B50-C85690919EB9}" srcOrd="6" destOrd="0" presId="urn:microsoft.com/office/officeart/2005/8/layout/radial5"/>
    <dgm:cxn modelId="{A8F54AAC-ACE4-4103-BBF2-08BA326B262A}" type="presParOf" srcId="{BAE383EA-C7D5-414C-AD92-743D9E9DD767}" destId="{AF992483-5D3E-4600-90D4-1F28EBE98E0D}" srcOrd="7" destOrd="0" presId="urn:microsoft.com/office/officeart/2005/8/layout/radial5"/>
    <dgm:cxn modelId="{DE867590-4C8E-47BC-89C8-ED7CB1F06388}" type="presParOf" srcId="{AF992483-5D3E-4600-90D4-1F28EBE98E0D}" destId="{559D10ED-5D36-4F0A-9297-A32FC14E09C6}" srcOrd="0" destOrd="0" presId="urn:microsoft.com/office/officeart/2005/8/layout/radial5"/>
    <dgm:cxn modelId="{F73BEEF6-4981-481C-8FC0-ECBEE78D39C0}" type="presParOf" srcId="{BAE383EA-C7D5-414C-AD92-743D9E9DD767}" destId="{4C0C0D14-9E77-442A-89F6-A99237D2ED64}" srcOrd="8" destOrd="0" presId="urn:microsoft.com/office/officeart/2005/8/layout/radial5"/>
    <dgm:cxn modelId="{61315204-2DE6-4088-9811-2C8286A37E58}" type="presParOf" srcId="{BAE383EA-C7D5-414C-AD92-743D9E9DD767}" destId="{116B2BB6-D209-4E8E-AFB9-B82313C568C1}" srcOrd="9" destOrd="0" presId="urn:microsoft.com/office/officeart/2005/8/layout/radial5"/>
    <dgm:cxn modelId="{4F5C7F91-CFB1-4E00-95BA-D5E615426025}" type="presParOf" srcId="{116B2BB6-D209-4E8E-AFB9-B82313C568C1}" destId="{E1A4E2E2-4AD6-43F6-8946-EB7F85D3C533}" srcOrd="0" destOrd="0" presId="urn:microsoft.com/office/officeart/2005/8/layout/radial5"/>
    <dgm:cxn modelId="{A38AFDCA-AB58-48E9-BD6E-185D78233917}" type="presParOf" srcId="{BAE383EA-C7D5-414C-AD92-743D9E9DD767}" destId="{8AD6921C-FA7A-4EF4-80CE-83F53EEC200D}" srcOrd="10" destOrd="0" presId="urn:microsoft.com/office/officeart/2005/8/layout/radial5"/>
    <dgm:cxn modelId="{A15494FF-A607-4BCE-84FD-AD6C9546CB37}" type="presParOf" srcId="{BAE383EA-C7D5-414C-AD92-743D9E9DD767}" destId="{FEF03E79-9304-4295-9667-F9EDC1819A19}" srcOrd="11" destOrd="0" presId="urn:microsoft.com/office/officeart/2005/8/layout/radial5"/>
    <dgm:cxn modelId="{26049454-2F43-456F-A550-B879F32C096F}" type="presParOf" srcId="{FEF03E79-9304-4295-9667-F9EDC1819A19}" destId="{248B9E88-1CF4-4C34-98D0-05B2ED503B5E}" srcOrd="0" destOrd="0" presId="urn:microsoft.com/office/officeart/2005/8/layout/radial5"/>
    <dgm:cxn modelId="{E9887095-FE14-44F9-995D-01D1D82F4FB9}" type="presParOf" srcId="{BAE383EA-C7D5-414C-AD92-743D9E9DD767}" destId="{ED3C0BB9-45E3-45FB-93AD-6FAF166F2636}" srcOrd="12" destOrd="0" presId="urn:microsoft.com/office/officeart/2005/8/layout/radial5"/>
    <dgm:cxn modelId="{BCC0EE97-8887-4F8A-918B-5D088C7986D3}" type="presParOf" srcId="{BAE383EA-C7D5-414C-AD92-743D9E9DD767}" destId="{19EAE5ED-F1B0-4F33-B944-EEF35E147D0F}" srcOrd="13" destOrd="0" presId="urn:microsoft.com/office/officeart/2005/8/layout/radial5"/>
    <dgm:cxn modelId="{77A74880-7EA3-42DD-BF18-82E4E765D391}" type="presParOf" srcId="{19EAE5ED-F1B0-4F33-B944-EEF35E147D0F}" destId="{98FF59F7-265B-4EA2-A750-9A7E9E08DBD4}" srcOrd="0" destOrd="0" presId="urn:microsoft.com/office/officeart/2005/8/layout/radial5"/>
    <dgm:cxn modelId="{87E4983A-C645-4DA5-8284-2B6D2F67C62B}" type="presParOf" srcId="{BAE383EA-C7D5-414C-AD92-743D9E9DD767}" destId="{4D029EE3-885E-43FA-B105-2F625DBCFA5A}" srcOrd="14" destOrd="0" presId="urn:microsoft.com/office/officeart/2005/8/layout/radial5"/>
    <dgm:cxn modelId="{751F80A0-6B79-4048-B251-1BBADF5EB24F}" type="presParOf" srcId="{BAE383EA-C7D5-414C-AD92-743D9E9DD767}" destId="{98028B23-03A9-4C52-820E-B8E56B0CCC1E}" srcOrd="15" destOrd="0" presId="urn:microsoft.com/office/officeart/2005/8/layout/radial5"/>
    <dgm:cxn modelId="{B5A720E3-0F26-46D5-915B-05493B11B9D2}" type="presParOf" srcId="{98028B23-03A9-4C52-820E-B8E56B0CCC1E}" destId="{8C17E588-84E2-4A49-8F37-DA6E7566E1A9}" srcOrd="0" destOrd="0" presId="urn:microsoft.com/office/officeart/2005/8/layout/radial5"/>
    <dgm:cxn modelId="{671D4334-E389-4540-BA5B-62AE1093B098}" type="presParOf" srcId="{BAE383EA-C7D5-414C-AD92-743D9E9DD767}" destId="{F8478667-1EDD-45EC-8083-196193715A14}" srcOrd="16" destOrd="0" presId="urn:microsoft.com/office/officeart/2005/8/layout/radial5"/>
    <dgm:cxn modelId="{5B02D450-36EB-4BF3-8498-167A54C27CA2}" type="presParOf" srcId="{BAE383EA-C7D5-414C-AD92-743D9E9DD767}" destId="{F3B8F4B6-4B65-41F9-B24C-4BF6BB303C81}" srcOrd="17" destOrd="0" presId="urn:microsoft.com/office/officeart/2005/8/layout/radial5"/>
    <dgm:cxn modelId="{56C94BE6-4151-4FDE-AF5C-EF4709C4FDC8}" type="presParOf" srcId="{F3B8F4B6-4B65-41F9-B24C-4BF6BB303C81}" destId="{1862D1E7-3A44-4068-ABA5-766761171A02}" srcOrd="0" destOrd="0" presId="urn:microsoft.com/office/officeart/2005/8/layout/radial5"/>
    <dgm:cxn modelId="{5D14245A-CE85-4A33-A914-756BA12DC822}" type="presParOf" srcId="{BAE383EA-C7D5-414C-AD92-743D9E9DD767}" destId="{0015D389-C7FE-4CF0-8770-E91E01DFFBA2}" srcOrd="18" destOrd="0" presId="urn:microsoft.com/office/officeart/2005/8/layout/radial5"/>
    <dgm:cxn modelId="{544BC64F-6B95-4EB1-A4F2-F47FAAB479A2}" type="presParOf" srcId="{BAE383EA-C7D5-414C-AD92-743D9E9DD767}" destId="{7F2C7922-D951-44CC-9457-867E5F473379}" srcOrd="19" destOrd="0" presId="urn:microsoft.com/office/officeart/2005/8/layout/radial5"/>
    <dgm:cxn modelId="{E4D9A4B2-D5C1-4AB0-866D-60F0E87FC466}" type="presParOf" srcId="{7F2C7922-D951-44CC-9457-867E5F473379}" destId="{BA138D0A-9E5E-44D9-8490-E3DE8AD14090}" srcOrd="0" destOrd="0" presId="urn:microsoft.com/office/officeart/2005/8/layout/radial5"/>
    <dgm:cxn modelId="{4E87C2D5-95C3-4DB8-BDA5-845F2BF7A979}" type="presParOf" srcId="{BAE383EA-C7D5-414C-AD92-743D9E9DD767}" destId="{22694929-7A48-4080-8A6D-25076790C2CB}" srcOrd="20" destOrd="0" presId="urn:microsoft.com/office/officeart/2005/8/layout/radial5"/>
    <dgm:cxn modelId="{D00E9F14-63A8-45FE-9AFE-BF109D023B6D}" type="presParOf" srcId="{BAE383EA-C7D5-414C-AD92-743D9E9DD767}" destId="{3AE723F6-EBF2-48F0-BE0F-F24B1B2699F4}" srcOrd="21" destOrd="0" presId="urn:microsoft.com/office/officeart/2005/8/layout/radial5"/>
    <dgm:cxn modelId="{1F04117F-4C6B-4973-838B-CFB93E0D82C5}" type="presParOf" srcId="{3AE723F6-EBF2-48F0-BE0F-F24B1B2699F4}" destId="{C8EDFF1B-E614-40C2-AC3C-DC657F5DD417}" srcOrd="0" destOrd="0" presId="urn:microsoft.com/office/officeart/2005/8/layout/radial5"/>
    <dgm:cxn modelId="{BC6967D3-3CE2-4726-BC67-4E15258C0E56}" type="presParOf" srcId="{BAE383EA-C7D5-414C-AD92-743D9E9DD767}" destId="{7683AF13-3627-4434-8467-D7B63D2B4388}" srcOrd="22" destOrd="0" presId="urn:microsoft.com/office/officeart/2005/8/layout/radial5"/>
    <dgm:cxn modelId="{E99A0713-97B7-49FC-ABDA-1170B1E6F3EB}" type="presParOf" srcId="{BAE383EA-C7D5-414C-AD92-743D9E9DD767}" destId="{52CC79E0-A71A-4123-ADD9-0BB100930452}" srcOrd="23" destOrd="0" presId="urn:microsoft.com/office/officeart/2005/8/layout/radial5"/>
    <dgm:cxn modelId="{7593C4C6-E17B-4B6F-977F-67092098E697}" type="presParOf" srcId="{52CC79E0-A71A-4123-ADD9-0BB100930452}" destId="{53649D21-09E7-437A-A90A-7A86CB867181}" srcOrd="0" destOrd="0" presId="urn:microsoft.com/office/officeart/2005/8/layout/radial5"/>
    <dgm:cxn modelId="{7BF8346D-691D-4DD6-B64C-4F4DF86C3F83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FC27676A-83B0-47EF-BA04-E566D490AC4A}" type="presOf" srcId="{AC0E2BDF-8140-4AF8-904E-A47D9ED0D9EA}" destId="{52CC79E0-A71A-4123-ADD9-0BB100930452}" srcOrd="0" destOrd="0" presId="urn:microsoft.com/office/officeart/2005/8/layout/radial5"/>
    <dgm:cxn modelId="{A2BF8DEE-7DA3-45A3-B9D7-6CF1A21A2D36}" type="presOf" srcId="{8519A95B-8E95-40D4-ADB9-25F294C5D6B5}" destId="{4C0C0D14-9E77-442A-89F6-A99237D2ED64}" srcOrd="0" destOrd="0" presId="urn:microsoft.com/office/officeart/2005/8/layout/radial5"/>
    <dgm:cxn modelId="{24B1AF36-1B4F-4E1A-9D6C-9B3394C5B407}" type="presOf" srcId="{B7279414-05D7-4969-ADED-FF99D115B5FF}" destId="{F3B8F4B6-4B65-41F9-B24C-4BF6BB303C81}" srcOrd="0" destOrd="0" presId="urn:microsoft.com/office/officeart/2005/8/layout/radial5"/>
    <dgm:cxn modelId="{63142005-73E4-404E-ADC8-F40297A7EA47}" type="presOf" srcId="{AC0E2BDF-8140-4AF8-904E-A47D9ED0D9EA}" destId="{53649D21-09E7-437A-A90A-7A86CB867181}" srcOrd="1" destOrd="0" presId="urn:microsoft.com/office/officeart/2005/8/layout/radial5"/>
    <dgm:cxn modelId="{53FECBC5-0BE8-402B-8F7D-34701BD74E47}" type="presOf" srcId="{FD087865-9C6B-40D1-878B-D404F2B129BA}" destId="{846D3B48-09BA-4670-8E4D-B622A77F3AA0}" srcOrd="1" destOrd="0" presId="urn:microsoft.com/office/officeart/2005/8/layout/radial5"/>
    <dgm:cxn modelId="{BB633AF8-D995-457B-8AC6-DBA42E7D65C1}" type="presOf" srcId="{7E32F119-A9A3-49B7-B1A1-79420689490F}" destId="{15CE209B-2701-4E4E-9B50-C85690919EB9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FB6ED4EF-E4C1-4DDE-925E-6E54F21A19A6}" type="presOf" srcId="{082CDD7F-6963-44D8-82F0-72E47D5F6FC8}" destId="{0015D389-C7FE-4CF0-8770-E91E01DFFBA2}" srcOrd="0" destOrd="0" presId="urn:microsoft.com/office/officeart/2005/8/layout/radial5"/>
    <dgm:cxn modelId="{C585EC5B-E221-47DD-9F48-C6C9DEB95FE4}" type="presOf" srcId="{F5391777-1FD5-4868-A35B-99FF4E527BA0}" destId="{19EAE5ED-F1B0-4F33-B944-EEF35E147D0F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6648DA47-939F-45A7-8622-907B588B11DD}" type="presOf" srcId="{62BF855B-306B-4FFC-8222-FE50B16B558F}" destId="{AF992483-5D3E-4600-90D4-1F28EBE98E0D}" srcOrd="0" destOrd="0" presId="urn:microsoft.com/office/officeart/2005/8/layout/radial5"/>
    <dgm:cxn modelId="{75E5DDD9-9BE5-4280-881E-3C9A62814385}" type="presOf" srcId="{F5391777-1FD5-4868-A35B-99FF4E527BA0}" destId="{98FF59F7-265B-4EA2-A750-9A7E9E08DBD4}" srcOrd="1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2B7C689E-0AF4-4A77-AB67-495E9CD95DD3}" type="presOf" srcId="{35AFC451-6F00-46F2-8880-2AC0EAEBF607}" destId="{98028B23-03A9-4C52-820E-B8E56B0CCC1E}" srcOrd="0" destOrd="0" presId="urn:microsoft.com/office/officeart/2005/8/layout/radial5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3CFAC5BE-22A5-4D63-BB2F-7629666946A2}" type="presOf" srcId="{9C5661F4-CADE-47AB-B333-CC07B1A935F1}" destId="{3AE723F6-EBF2-48F0-BE0F-F24B1B2699F4}" srcOrd="0" destOrd="0" presId="urn:microsoft.com/office/officeart/2005/8/layout/radial5"/>
    <dgm:cxn modelId="{7D47A9DB-DE7F-470D-96EA-1159FE6B6BE3}" type="presOf" srcId="{B7279414-05D7-4969-ADED-FF99D115B5FF}" destId="{1862D1E7-3A44-4068-ABA5-766761171A02}" srcOrd="1" destOrd="0" presId="urn:microsoft.com/office/officeart/2005/8/layout/radial5"/>
    <dgm:cxn modelId="{E3C55419-113A-400E-914B-9B57FD6B33B3}" type="presOf" srcId="{827C7748-84F2-4100-A1C5-70C2DC5D1CDC}" destId="{F8478667-1EDD-45EC-8083-196193715A14}" srcOrd="0" destOrd="0" presId="urn:microsoft.com/office/officeart/2005/8/layout/radial5"/>
    <dgm:cxn modelId="{A04F95AF-3282-4A3D-8317-990C38836D7F}" type="presOf" srcId="{09D45535-2577-403E-88F5-0FBA28BE6372}" destId="{BAE383EA-C7D5-414C-AD92-743D9E9DD767}" srcOrd="0" destOrd="0" presId="urn:microsoft.com/office/officeart/2005/8/layout/radial5"/>
    <dgm:cxn modelId="{54140A7A-D010-465F-A08C-535E1F9B855D}" type="presOf" srcId="{815FC87D-166A-486A-84DE-C1DC378B0E03}" destId="{A245551A-1857-49AB-B60F-CC99CA584C25}" srcOrd="0" destOrd="0" presId="urn:microsoft.com/office/officeart/2005/8/layout/radial5"/>
    <dgm:cxn modelId="{AAA80844-8273-4F09-BC54-50EBD11B66D5}" type="presOf" srcId="{9FF2855D-37BE-476A-8DA5-4ABEAA8CFD90}" destId="{8AD6921C-FA7A-4EF4-80CE-83F53EEC200D}" srcOrd="0" destOrd="0" presId="urn:microsoft.com/office/officeart/2005/8/layout/radial5"/>
    <dgm:cxn modelId="{2CB73BEC-9487-47A8-B684-10A9679CECBA}" type="presOf" srcId="{FD087865-9C6B-40D1-878B-D404F2B129BA}" destId="{30871054-DA9C-409B-84AD-524CDBF10F68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D702F70B-76C4-48FF-A413-22EEFD808F24}" type="presOf" srcId="{76BE7940-52C2-4CA2-A446-B9570BC7EDC3}" destId="{87C4D081-52CD-458E-918F-BC8D31A72C19}" srcOrd="0" destOrd="0" presId="urn:microsoft.com/office/officeart/2005/8/layout/radial5"/>
    <dgm:cxn modelId="{5303AAE6-8A05-4AFC-ABC8-F949AF902AA0}" type="presOf" srcId="{80FE75D1-BA8E-442A-AB58-7CA11207AE81}" destId="{BA138D0A-9E5E-44D9-8490-E3DE8AD14090}" srcOrd="1" destOrd="0" presId="urn:microsoft.com/office/officeart/2005/8/layout/radial5"/>
    <dgm:cxn modelId="{02A94B0C-83A4-4ACE-8D31-0A258959FC73}" type="presOf" srcId="{35D78F62-BC21-4CFA-ADE2-6A2042401D2E}" destId="{248B9E88-1CF4-4C34-98D0-05B2ED503B5E}" srcOrd="1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E2636920-BDAE-4581-BC8D-B8D8F5157DD9}" type="presOf" srcId="{1C68A478-DC89-4EFC-ACCB-7B024ECE5AFE}" destId="{785BA6E3-DFDE-40AE-BD39-8D289EB7A40F}" srcOrd="1" destOrd="0" presId="urn:microsoft.com/office/officeart/2005/8/layout/radial5"/>
    <dgm:cxn modelId="{6F9D5304-7670-4E5D-B3C0-94AE9DD36983}" type="presOf" srcId="{295A1111-B9B0-4A18-9699-8EBF5F50B1FC}" destId="{22694929-7A48-4080-8A6D-25076790C2CB}" srcOrd="0" destOrd="0" presId="urn:microsoft.com/office/officeart/2005/8/layout/radial5"/>
    <dgm:cxn modelId="{45B0D99F-41D2-400C-9B07-12C7FB028FF4}" type="presOf" srcId="{0FF0BFFF-2DCE-448D-8757-EB1F04BCB0E8}" destId="{116B2BB6-D209-4E8E-AFB9-B82313C568C1}" srcOrd="0" destOrd="0" presId="urn:microsoft.com/office/officeart/2005/8/layout/radial5"/>
    <dgm:cxn modelId="{DBADB81C-6150-489A-97FF-AA683A2CC3EA}" type="presOf" srcId="{0EB618D8-F863-4240-803B-DB655B946BFA}" destId="{C17E6537-6EE4-4E08-87B5-91209B330208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86EAC962-D6CB-4B54-8317-D6EF416B7760}" type="presOf" srcId="{583E9D2C-32CD-4B59-8085-1282A3C7AE92}" destId="{4D029EE3-885E-43FA-B105-2F625DBCFA5A}" srcOrd="0" destOrd="0" presId="urn:microsoft.com/office/officeart/2005/8/layout/radial5"/>
    <dgm:cxn modelId="{2E681E97-5127-4068-8311-C1C85E1FCC33}" type="presOf" srcId="{35AFC451-6F00-46F2-8880-2AC0EAEBF607}" destId="{8C17E588-84E2-4A49-8F37-DA6E7566E1A9}" srcOrd="1" destOrd="0" presId="urn:microsoft.com/office/officeart/2005/8/layout/radial5"/>
    <dgm:cxn modelId="{5C66A171-B0C8-45E0-A6B4-4DD12ED7F61E}" type="presOf" srcId="{096D5F6A-9F9D-41FF-8239-33ADBD46F23A}" destId="{7683AF13-3627-4434-8467-D7B63D2B4388}" srcOrd="0" destOrd="0" presId="urn:microsoft.com/office/officeart/2005/8/layout/radial5"/>
    <dgm:cxn modelId="{758B931F-8F5F-4D6C-A3E8-622408BF6E2A}" type="presOf" srcId="{80FE75D1-BA8E-442A-AB58-7CA11207AE81}" destId="{7F2C7922-D951-44CC-9457-867E5F473379}" srcOrd="0" destOrd="0" presId="urn:microsoft.com/office/officeart/2005/8/layout/radial5"/>
    <dgm:cxn modelId="{6AF8873F-532B-4EDE-ADDA-36DBAE074A0A}" type="presOf" srcId="{DFC63623-1438-4251-BB5C-1D597B9F006C}" destId="{41D0CCD4-B991-45E1-9616-6FA4E6F071FB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EBB8A2E0-99F6-4FC6-A204-51353E1AA3C3}" type="presOf" srcId="{76BE7940-52C2-4CA2-A446-B9570BC7EDC3}" destId="{126A1754-67AC-41FB-94A8-D564B1C06F5F}" srcOrd="1" destOrd="0" presId="urn:microsoft.com/office/officeart/2005/8/layout/radial5"/>
    <dgm:cxn modelId="{538136B9-90E4-41AB-82A4-9E457DEF953A}" type="presOf" srcId="{62BF855B-306B-4FFC-8222-FE50B16B558F}" destId="{559D10ED-5D36-4F0A-9297-A32FC14E09C6}" srcOrd="1" destOrd="0" presId="urn:microsoft.com/office/officeart/2005/8/layout/radial5"/>
    <dgm:cxn modelId="{CA3E4FAB-134B-440E-9C67-F67F612AA514}" type="presOf" srcId="{47DB4CDE-CD89-45FD-999D-2C07EF2D2740}" destId="{ED3C0BB9-45E3-45FB-93AD-6FAF166F2636}" srcOrd="0" destOrd="0" presId="urn:microsoft.com/office/officeart/2005/8/layout/radial5"/>
    <dgm:cxn modelId="{82E71F66-72F5-44AE-8E8B-2780B8F60514}" type="presOf" srcId="{9C5661F4-CADE-47AB-B333-CC07B1A935F1}" destId="{C8EDFF1B-E614-40C2-AC3C-DC657F5DD417}" srcOrd="1" destOrd="0" presId="urn:microsoft.com/office/officeart/2005/8/layout/radial5"/>
    <dgm:cxn modelId="{3A409D20-D763-4D39-A38C-34B65B644F1A}" type="presOf" srcId="{0FF0BFFF-2DCE-448D-8757-EB1F04BCB0E8}" destId="{E1A4E2E2-4AD6-43F6-8946-EB7F85D3C533}" srcOrd="1" destOrd="0" presId="urn:microsoft.com/office/officeart/2005/8/layout/radial5"/>
    <dgm:cxn modelId="{E098C5AE-C1BF-455D-B4AC-D1C25FDB359D}" type="presOf" srcId="{B7426BDD-A18D-438D-AE90-39005F48AC17}" destId="{F6671CCE-C732-4B32-AD54-07393DC10192}" srcOrd="0" destOrd="0" presId="urn:microsoft.com/office/officeart/2005/8/layout/radial5"/>
    <dgm:cxn modelId="{A9434A59-B3AC-4858-A92D-AA4301A03331}" type="presOf" srcId="{1C68A478-DC89-4EFC-ACCB-7B024ECE5AFE}" destId="{70669E17-488C-4B10-AF15-CF15089C579D}" srcOrd="0" destOrd="0" presId="urn:microsoft.com/office/officeart/2005/8/layout/radial5"/>
    <dgm:cxn modelId="{A7656468-DCAA-466F-A468-6C5C04FA2058}" type="presOf" srcId="{35D78F62-BC21-4CFA-ADE2-6A2042401D2E}" destId="{FEF03E79-9304-4295-9667-F9EDC1819A19}" srcOrd="0" destOrd="0" presId="urn:microsoft.com/office/officeart/2005/8/layout/radial5"/>
    <dgm:cxn modelId="{585599F5-EF99-4222-A380-9CCDBF0EA139}" type="presParOf" srcId="{BAE383EA-C7D5-414C-AD92-743D9E9DD767}" destId="{A245551A-1857-49AB-B60F-CC99CA584C25}" srcOrd="0" destOrd="0" presId="urn:microsoft.com/office/officeart/2005/8/layout/radial5"/>
    <dgm:cxn modelId="{CFF1BB98-0A80-4C12-99EE-17DE4F78934C}" type="presParOf" srcId="{BAE383EA-C7D5-414C-AD92-743D9E9DD767}" destId="{87C4D081-52CD-458E-918F-BC8D31A72C19}" srcOrd="1" destOrd="0" presId="urn:microsoft.com/office/officeart/2005/8/layout/radial5"/>
    <dgm:cxn modelId="{2C8B69AE-8709-4DF6-8419-E40D9192154B}" type="presParOf" srcId="{87C4D081-52CD-458E-918F-BC8D31A72C19}" destId="{126A1754-67AC-41FB-94A8-D564B1C06F5F}" srcOrd="0" destOrd="0" presId="urn:microsoft.com/office/officeart/2005/8/layout/radial5"/>
    <dgm:cxn modelId="{33306825-FBB0-4F17-8244-8C697AB287CE}" type="presParOf" srcId="{BAE383EA-C7D5-414C-AD92-743D9E9DD767}" destId="{C17E6537-6EE4-4E08-87B5-91209B330208}" srcOrd="2" destOrd="0" presId="urn:microsoft.com/office/officeart/2005/8/layout/radial5"/>
    <dgm:cxn modelId="{A18DC208-C9F7-4C03-8733-6D394B829A46}" type="presParOf" srcId="{BAE383EA-C7D5-414C-AD92-743D9E9DD767}" destId="{70669E17-488C-4B10-AF15-CF15089C579D}" srcOrd="3" destOrd="0" presId="urn:microsoft.com/office/officeart/2005/8/layout/radial5"/>
    <dgm:cxn modelId="{97459406-04F8-4D89-B87E-937442D668F7}" type="presParOf" srcId="{70669E17-488C-4B10-AF15-CF15089C579D}" destId="{785BA6E3-DFDE-40AE-BD39-8D289EB7A40F}" srcOrd="0" destOrd="0" presId="urn:microsoft.com/office/officeart/2005/8/layout/radial5"/>
    <dgm:cxn modelId="{CBE35567-24E9-4D25-B063-0C754E550226}" type="presParOf" srcId="{BAE383EA-C7D5-414C-AD92-743D9E9DD767}" destId="{F6671CCE-C732-4B32-AD54-07393DC10192}" srcOrd="4" destOrd="0" presId="urn:microsoft.com/office/officeart/2005/8/layout/radial5"/>
    <dgm:cxn modelId="{5C7066F2-D6E9-4A38-8B3D-98A47721AAEF}" type="presParOf" srcId="{BAE383EA-C7D5-414C-AD92-743D9E9DD767}" destId="{30871054-DA9C-409B-84AD-524CDBF10F68}" srcOrd="5" destOrd="0" presId="urn:microsoft.com/office/officeart/2005/8/layout/radial5"/>
    <dgm:cxn modelId="{88E892BF-C7B4-43D6-A3E1-2F8E6DAA0F89}" type="presParOf" srcId="{30871054-DA9C-409B-84AD-524CDBF10F68}" destId="{846D3B48-09BA-4670-8E4D-B622A77F3AA0}" srcOrd="0" destOrd="0" presId="urn:microsoft.com/office/officeart/2005/8/layout/radial5"/>
    <dgm:cxn modelId="{3BB3B2B3-F78B-4551-AB2E-E8E66AB5DBBC}" type="presParOf" srcId="{BAE383EA-C7D5-414C-AD92-743D9E9DD767}" destId="{15CE209B-2701-4E4E-9B50-C85690919EB9}" srcOrd="6" destOrd="0" presId="urn:microsoft.com/office/officeart/2005/8/layout/radial5"/>
    <dgm:cxn modelId="{B8191025-7CE0-4348-98C9-C3FF5E8AFECA}" type="presParOf" srcId="{BAE383EA-C7D5-414C-AD92-743D9E9DD767}" destId="{AF992483-5D3E-4600-90D4-1F28EBE98E0D}" srcOrd="7" destOrd="0" presId="urn:microsoft.com/office/officeart/2005/8/layout/radial5"/>
    <dgm:cxn modelId="{059B7C0E-170E-4061-8AB2-2A1EEBA8CA8D}" type="presParOf" srcId="{AF992483-5D3E-4600-90D4-1F28EBE98E0D}" destId="{559D10ED-5D36-4F0A-9297-A32FC14E09C6}" srcOrd="0" destOrd="0" presId="urn:microsoft.com/office/officeart/2005/8/layout/radial5"/>
    <dgm:cxn modelId="{83734333-9F14-4E56-A2FF-4DE4D35F096C}" type="presParOf" srcId="{BAE383EA-C7D5-414C-AD92-743D9E9DD767}" destId="{4C0C0D14-9E77-442A-89F6-A99237D2ED64}" srcOrd="8" destOrd="0" presId="urn:microsoft.com/office/officeart/2005/8/layout/radial5"/>
    <dgm:cxn modelId="{57880BD9-354C-40DF-B1D2-184B0601DB8D}" type="presParOf" srcId="{BAE383EA-C7D5-414C-AD92-743D9E9DD767}" destId="{116B2BB6-D209-4E8E-AFB9-B82313C568C1}" srcOrd="9" destOrd="0" presId="urn:microsoft.com/office/officeart/2005/8/layout/radial5"/>
    <dgm:cxn modelId="{6097B8A3-B2DE-4B82-9910-A7006A1204CF}" type="presParOf" srcId="{116B2BB6-D209-4E8E-AFB9-B82313C568C1}" destId="{E1A4E2E2-4AD6-43F6-8946-EB7F85D3C533}" srcOrd="0" destOrd="0" presId="urn:microsoft.com/office/officeart/2005/8/layout/radial5"/>
    <dgm:cxn modelId="{EA2C7714-E0D3-44AE-A041-5A780508792D}" type="presParOf" srcId="{BAE383EA-C7D5-414C-AD92-743D9E9DD767}" destId="{8AD6921C-FA7A-4EF4-80CE-83F53EEC200D}" srcOrd="10" destOrd="0" presId="urn:microsoft.com/office/officeart/2005/8/layout/radial5"/>
    <dgm:cxn modelId="{C27E6966-8B38-40B4-AF57-8B4411E4A0CA}" type="presParOf" srcId="{BAE383EA-C7D5-414C-AD92-743D9E9DD767}" destId="{FEF03E79-9304-4295-9667-F9EDC1819A19}" srcOrd="11" destOrd="0" presId="urn:microsoft.com/office/officeart/2005/8/layout/radial5"/>
    <dgm:cxn modelId="{F415FCBA-5F74-43C9-A929-E5970FC5E07A}" type="presParOf" srcId="{FEF03E79-9304-4295-9667-F9EDC1819A19}" destId="{248B9E88-1CF4-4C34-98D0-05B2ED503B5E}" srcOrd="0" destOrd="0" presId="urn:microsoft.com/office/officeart/2005/8/layout/radial5"/>
    <dgm:cxn modelId="{C0924CE6-1F02-4805-A3D2-8B1A3F862B4F}" type="presParOf" srcId="{BAE383EA-C7D5-414C-AD92-743D9E9DD767}" destId="{ED3C0BB9-45E3-45FB-93AD-6FAF166F2636}" srcOrd="12" destOrd="0" presId="urn:microsoft.com/office/officeart/2005/8/layout/radial5"/>
    <dgm:cxn modelId="{0CE119D6-2B4E-499C-8D5C-BFFF0DA24558}" type="presParOf" srcId="{BAE383EA-C7D5-414C-AD92-743D9E9DD767}" destId="{19EAE5ED-F1B0-4F33-B944-EEF35E147D0F}" srcOrd="13" destOrd="0" presId="urn:microsoft.com/office/officeart/2005/8/layout/radial5"/>
    <dgm:cxn modelId="{13AA909B-2723-4263-8AC4-5A1F2A9474BE}" type="presParOf" srcId="{19EAE5ED-F1B0-4F33-B944-EEF35E147D0F}" destId="{98FF59F7-265B-4EA2-A750-9A7E9E08DBD4}" srcOrd="0" destOrd="0" presId="urn:microsoft.com/office/officeart/2005/8/layout/radial5"/>
    <dgm:cxn modelId="{B4B53376-C46B-4644-B0A2-EC3F9CB29A99}" type="presParOf" srcId="{BAE383EA-C7D5-414C-AD92-743D9E9DD767}" destId="{4D029EE3-885E-43FA-B105-2F625DBCFA5A}" srcOrd="14" destOrd="0" presId="urn:microsoft.com/office/officeart/2005/8/layout/radial5"/>
    <dgm:cxn modelId="{3B3CC1F4-AB9B-478D-8259-1CE1E42D52A5}" type="presParOf" srcId="{BAE383EA-C7D5-414C-AD92-743D9E9DD767}" destId="{98028B23-03A9-4C52-820E-B8E56B0CCC1E}" srcOrd="15" destOrd="0" presId="urn:microsoft.com/office/officeart/2005/8/layout/radial5"/>
    <dgm:cxn modelId="{6B01225C-FC6B-4F77-A15A-FED0EF8B21DE}" type="presParOf" srcId="{98028B23-03A9-4C52-820E-B8E56B0CCC1E}" destId="{8C17E588-84E2-4A49-8F37-DA6E7566E1A9}" srcOrd="0" destOrd="0" presId="urn:microsoft.com/office/officeart/2005/8/layout/radial5"/>
    <dgm:cxn modelId="{B57DE956-1C31-4FF7-834F-2E8AE0BFD889}" type="presParOf" srcId="{BAE383EA-C7D5-414C-AD92-743D9E9DD767}" destId="{F8478667-1EDD-45EC-8083-196193715A14}" srcOrd="16" destOrd="0" presId="urn:microsoft.com/office/officeart/2005/8/layout/radial5"/>
    <dgm:cxn modelId="{2299A6B8-16EC-456B-8762-1DAA52A48279}" type="presParOf" srcId="{BAE383EA-C7D5-414C-AD92-743D9E9DD767}" destId="{F3B8F4B6-4B65-41F9-B24C-4BF6BB303C81}" srcOrd="17" destOrd="0" presId="urn:microsoft.com/office/officeart/2005/8/layout/radial5"/>
    <dgm:cxn modelId="{DF405297-31F2-4B52-9240-F050BC6F1D43}" type="presParOf" srcId="{F3B8F4B6-4B65-41F9-B24C-4BF6BB303C81}" destId="{1862D1E7-3A44-4068-ABA5-766761171A02}" srcOrd="0" destOrd="0" presId="urn:microsoft.com/office/officeart/2005/8/layout/radial5"/>
    <dgm:cxn modelId="{519CC864-5F82-4217-947F-541196E7FCA8}" type="presParOf" srcId="{BAE383EA-C7D5-414C-AD92-743D9E9DD767}" destId="{0015D389-C7FE-4CF0-8770-E91E01DFFBA2}" srcOrd="18" destOrd="0" presId="urn:microsoft.com/office/officeart/2005/8/layout/radial5"/>
    <dgm:cxn modelId="{7CFF3B45-C892-423F-9F10-CDB17B9CD98F}" type="presParOf" srcId="{BAE383EA-C7D5-414C-AD92-743D9E9DD767}" destId="{7F2C7922-D951-44CC-9457-867E5F473379}" srcOrd="19" destOrd="0" presId="urn:microsoft.com/office/officeart/2005/8/layout/radial5"/>
    <dgm:cxn modelId="{307C1B69-4677-4F3B-96C8-0526026447B3}" type="presParOf" srcId="{7F2C7922-D951-44CC-9457-867E5F473379}" destId="{BA138D0A-9E5E-44D9-8490-E3DE8AD14090}" srcOrd="0" destOrd="0" presId="urn:microsoft.com/office/officeart/2005/8/layout/radial5"/>
    <dgm:cxn modelId="{071E7DEB-6ABD-47DF-9318-2A948E9690CF}" type="presParOf" srcId="{BAE383EA-C7D5-414C-AD92-743D9E9DD767}" destId="{22694929-7A48-4080-8A6D-25076790C2CB}" srcOrd="20" destOrd="0" presId="urn:microsoft.com/office/officeart/2005/8/layout/radial5"/>
    <dgm:cxn modelId="{6F660ADB-C902-45B8-B372-2FD16E4B2977}" type="presParOf" srcId="{BAE383EA-C7D5-414C-AD92-743D9E9DD767}" destId="{3AE723F6-EBF2-48F0-BE0F-F24B1B2699F4}" srcOrd="21" destOrd="0" presId="urn:microsoft.com/office/officeart/2005/8/layout/radial5"/>
    <dgm:cxn modelId="{2AED7338-F247-4625-979B-775521FAFC58}" type="presParOf" srcId="{3AE723F6-EBF2-48F0-BE0F-F24B1B2699F4}" destId="{C8EDFF1B-E614-40C2-AC3C-DC657F5DD417}" srcOrd="0" destOrd="0" presId="urn:microsoft.com/office/officeart/2005/8/layout/radial5"/>
    <dgm:cxn modelId="{32396971-3D24-4681-8DA2-CB3F226683C1}" type="presParOf" srcId="{BAE383EA-C7D5-414C-AD92-743D9E9DD767}" destId="{7683AF13-3627-4434-8467-D7B63D2B4388}" srcOrd="22" destOrd="0" presId="urn:microsoft.com/office/officeart/2005/8/layout/radial5"/>
    <dgm:cxn modelId="{7E42241D-AA9B-4508-9E0B-79A9B9938BE1}" type="presParOf" srcId="{BAE383EA-C7D5-414C-AD92-743D9E9DD767}" destId="{52CC79E0-A71A-4123-ADD9-0BB100930452}" srcOrd="23" destOrd="0" presId="urn:microsoft.com/office/officeart/2005/8/layout/radial5"/>
    <dgm:cxn modelId="{4CD8477B-18BB-4CB8-97A1-C4F886EAE5E2}" type="presParOf" srcId="{52CC79E0-A71A-4123-ADD9-0BB100930452}" destId="{53649D21-09E7-437A-A90A-7A86CB867181}" srcOrd="0" destOrd="0" presId="urn:microsoft.com/office/officeart/2005/8/layout/radial5"/>
    <dgm:cxn modelId="{5FEC4BEC-4273-4998-B3E3-BDBF6A226B03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568006DE-0519-4811-B6C8-610F3B64C840}" type="presOf" srcId="{35D78F62-BC21-4CFA-ADE2-6A2042401D2E}" destId="{248B9E88-1CF4-4C34-98D0-05B2ED503B5E}" srcOrd="1" destOrd="0" presId="urn:microsoft.com/office/officeart/2005/8/layout/radial5"/>
    <dgm:cxn modelId="{7B8EF29A-2391-4C89-A4A2-BAD304831671}" type="presOf" srcId="{827C7748-84F2-4100-A1C5-70C2DC5D1CDC}" destId="{F8478667-1EDD-45EC-8083-196193715A14}" srcOrd="0" destOrd="0" presId="urn:microsoft.com/office/officeart/2005/8/layout/radial5"/>
    <dgm:cxn modelId="{84F42E7C-67F9-49AA-80E2-4595D288355A}" type="presOf" srcId="{FD087865-9C6B-40D1-878B-D404F2B129BA}" destId="{846D3B48-09BA-4670-8E4D-B622A77F3AA0}" srcOrd="1" destOrd="0" presId="urn:microsoft.com/office/officeart/2005/8/layout/radial5"/>
    <dgm:cxn modelId="{730A223E-CA7F-4BE6-8638-F459A44016E3}" type="presOf" srcId="{62BF855B-306B-4FFC-8222-FE50B16B558F}" destId="{AF992483-5D3E-4600-90D4-1F28EBE98E0D}" srcOrd="0" destOrd="0" presId="urn:microsoft.com/office/officeart/2005/8/layout/radial5"/>
    <dgm:cxn modelId="{9FD5DD9A-6347-4277-B6AE-05DFFF7A8E02}" type="presOf" srcId="{9C5661F4-CADE-47AB-B333-CC07B1A935F1}" destId="{C8EDFF1B-E614-40C2-AC3C-DC657F5DD417}" srcOrd="1" destOrd="0" presId="urn:microsoft.com/office/officeart/2005/8/layout/radial5"/>
    <dgm:cxn modelId="{69EED7C8-521E-428D-B7B0-6D9D85EC39F7}" type="presOf" srcId="{815FC87D-166A-486A-84DE-C1DC378B0E03}" destId="{A245551A-1857-49AB-B60F-CC99CA584C25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C76E2A90-24C5-41C7-A25C-0C024958BE23}" type="presOf" srcId="{0EB618D8-F863-4240-803B-DB655B946BFA}" destId="{C17E6537-6EE4-4E08-87B5-91209B330208}" srcOrd="0" destOrd="0" presId="urn:microsoft.com/office/officeart/2005/8/layout/radial5"/>
    <dgm:cxn modelId="{CC18C9B5-F134-45C0-9C11-F0319D3CF71D}" type="presOf" srcId="{80FE75D1-BA8E-442A-AB58-7CA11207AE81}" destId="{BA138D0A-9E5E-44D9-8490-E3DE8AD14090}" srcOrd="1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851D6B2C-38BE-454E-8ECD-C0A90BBE86BB}" type="presOf" srcId="{80FE75D1-BA8E-442A-AB58-7CA11207AE81}" destId="{7F2C7922-D951-44CC-9457-867E5F473379}" srcOrd="0" destOrd="0" presId="urn:microsoft.com/office/officeart/2005/8/layout/radial5"/>
    <dgm:cxn modelId="{FA6FD9F4-F997-408B-83CA-59A6AA9F7606}" type="presOf" srcId="{76BE7940-52C2-4CA2-A446-B9570BC7EDC3}" destId="{87C4D081-52CD-458E-918F-BC8D31A72C19}" srcOrd="0" destOrd="0" presId="urn:microsoft.com/office/officeart/2005/8/layout/radial5"/>
    <dgm:cxn modelId="{791B5567-2882-4F02-8ADA-9CD1B58DD8D1}" type="presOf" srcId="{AC0E2BDF-8140-4AF8-904E-A47D9ED0D9EA}" destId="{52CC79E0-A71A-4123-ADD9-0BB100930452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B1BA9897-02EF-471B-9039-FDE56EAFA441}" type="presOf" srcId="{9FF2855D-37BE-476A-8DA5-4ABEAA8CFD90}" destId="{8AD6921C-FA7A-4EF4-80CE-83F53EEC200D}" srcOrd="0" destOrd="0" presId="urn:microsoft.com/office/officeart/2005/8/layout/radial5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C4D32EDD-CC93-4755-B204-2AF50B0CC0EA}" type="presOf" srcId="{1C68A478-DC89-4EFC-ACCB-7B024ECE5AFE}" destId="{70669E17-488C-4B10-AF15-CF15089C579D}" srcOrd="0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4D941ECE-9726-4325-8BF2-55CEB527FD88}" type="presOf" srcId="{09D45535-2577-403E-88F5-0FBA28BE6372}" destId="{BAE383EA-C7D5-414C-AD92-743D9E9DD767}" srcOrd="0" destOrd="0" presId="urn:microsoft.com/office/officeart/2005/8/layout/radial5"/>
    <dgm:cxn modelId="{E5033EFE-CCED-4276-B05F-5314BAA188A0}" type="presOf" srcId="{DFC63623-1438-4251-BB5C-1D597B9F006C}" destId="{41D0CCD4-B991-45E1-9616-6FA4E6F071FB}" srcOrd="0" destOrd="0" presId="urn:microsoft.com/office/officeart/2005/8/layout/radial5"/>
    <dgm:cxn modelId="{0D99195D-DBB8-46AF-94DF-BF3493A6FD92}" type="presOf" srcId="{295A1111-B9B0-4A18-9699-8EBF5F50B1FC}" destId="{22694929-7A48-4080-8A6D-25076790C2CB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2896301B-9F03-420C-83EB-5D4C875054B4}" type="presOf" srcId="{F5391777-1FD5-4868-A35B-99FF4E527BA0}" destId="{98FF59F7-265B-4EA2-A750-9A7E9E08DBD4}" srcOrd="1" destOrd="0" presId="urn:microsoft.com/office/officeart/2005/8/layout/radial5"/>
    <dgm:cxn modelId="{52048541-D1CE-4402-81E8-A42EA2AC47B7}" type="presOf" srcId="{47DB4CDE-CD89-45FD-999D-2C07EF2D2740}" destId="{ED3C0BB9-45E3-45FB-93AD-6FAF166F2636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78C7CB52-A30F-41CD-8312-A5ACBEA931E5}" type="presOf" srcId="{B7426BDD-A18D-438D-AE90-39005F48AC17}" destId="{F6671CCE-C732-4B32-AD54-07393DC10192}" srcOrd="0" destOrd="0" presId="urn:microsoft.com/office/officeart/2005/8/layout/radial5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BB9ED019-E5A6-4997-9F05-EB007A0C2A12}" type="presOf" srcId="{8519A95B-8E95-40D4-ADB9-25F294C5D6B5}" destId="{4C0C0D14-9E77-442A-89F6-A99237D2ED64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2410BCF5-D6EE-4813-8868-D4BD59C9B3E3}" type="presOf" srcId="{35AFC451-6F00-46F2-8880-2AC0EAEBF607}" destId="{8C17E588-84E2-4A49-8F37-DA6E7566E1A9}" srcOrd="1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B27E48D7-9FC5-4E9E-8F8C-3F00E556F024}" type="presOf" srcId="{AC0E2BDF-8140-4AF8-904E-A47D9ED0D9EA}" destId="{53649D21-09E7-437A-A90A-7A86CB867181}" srcOrd="1" destOrd="0" presId="urn:microsoft.com/office/officeart/2005/8/layout/radial5"/>
    <dgm:cxn modelId="{EE4442C9-4A9E-49CB-A001-1B5CE869A6EC}" type="presOf" srcId="{F5391777-1FD5-4868-A35B-99FF4E527BA0}" destId="{19EAE5ED-F1B0-4F33-B944-EEF35E147D0F}" srcOrd="0" destOrd="0" presId="urn:microsoft.com/office/officeart/2005/8/layout/radial5"/>
    <dgm:cxn modelId="{C14D4CE0-D366-42DF-A3FA-9BF6C5DEBD5C}" type="presOf" srcId="{62BF855B-306B-4FFC-8222-FE50B16B558F}" destId="{559D10ED-5D36-4F0A-9297-A32FC14E09C6}" srcOrd="1" destOrd="0" presId="urn:microsoft.com/office/officeart/2005/8/layout/radial5"/>
    <dgm:cxn modelId="{2B4113D4-6DD1-40CB-9504-00F9F2839B41}" type="presOf" srcId="{583E9D2C-32CD-4B59-8085-1282A3C7AE92}" destId="{4D029EE3-885E-43FA-B105-2F625DBCFA5A}" srcOrd="0" destOrd="0" presId="urn:microsoft.com/office/officeart/2005/8/layout/radial5"/>
    <dgm:cxn modelId="{AB8F40BE-C20C-4134-93C2-4FD7DA55489D}" type="presOf" srcId="{B7279414-05D7-4969-ADED-FF99D115B5FF}" destId="{1862D1E7-3A44-4068-ABA5-766761171A02}" srcOrd="1" destOrd="0" presId="urn:microsoft.com/office/officeart/2005/8/layout/radial5"/>
    <dgm:cxn modelId="{06EB8707-83F5-4064-8DD0-60D2300F1580}" type="presOf" srcId="{FD087865-9C6B-40D1-878B-D404F2B129BA}" destId="{30871054-DA9C-409B-84AD-524CDBF10F68}" srcOrd="0" destOrd="0" presId="urn:microsoft.com/office/officeart/2005/8/layout/radial5"/>
    <dgm:cxn modelId="{A06E7CC3-9DA5-4665-87F4-FAC98ED7328F}" type="presOf" srcId="{9C5661F4-CADE-47AB-B333-CC07B1A935F1}" destId="{3AE723F6-EBF2-48F0-BE0F-F24B1B2699F4}" srcOrd="0" destOrd="0" presId="urn:microsoft.com/office/officeart/2005/8/layout/radial5"/>
    <dgm:cxn modelId="{E247D5B7-52F5-4AC5-B981-08F2E5668740}" type="presOf" srcId="{082CDD7F-6963-44D8-82F0-72E47D5F6FC8}" destId="{0015D389-C7FE-4CF0-8770-E91E01DFFBA2}" srcOrd="0" destOrd="0" presId="urn:microsoft.com/office/officeart/2005/8/layout/radial5"/>
    <dgm:cxn modelId="{E66C70BA-0981-4214-9D06-4F92638BEA50}" type="presOf" srcId="{096D5F6A-9F9D-41FF-8239-33ADBD46F23A}" destId="{7683AF13-3627-4434-8467-D7B63D2B4388}" srcOrd="0" destOrd="0" presId="urn:microsoft.com/office/officeart/2005/8/layout/radial5"/>
    <dgm:cxn modelId="{9126C37A-4698-4D48-B24B-E26F9CFB5DD6}" type="presOf" srcId="{0FF0BFFF-2DCE-448D-8757-EB1F04BCB0E8}" destId="{E1A4E2E2-4AD6-43F6-8946-EB7F85D3C533}" srcOrd="1" destOrd="0" presId="urn:microsoft.com/office/officeart/2005/8/layout/radial5"/>
    <dgm:cxn modelId="{AC3B8A81-B839-4612-9EED-DCC60B075D9F}" type="presOf" srcId="{76BE7940-52C2-4CA2-A446-B9570BC7EDC3}" destId="{126A1754-67AC-41FB-94A8-D564B1C06F5F}" srcOrd="1" destOrd="0" presId="urn:microsoft.com/office/officeart/2005/8/layout/radial5"/>
    <dgm:cxn modelId="{194FBDCE-52BA-4016-8237-6F12D56F7653}" type="presOf" srcId="{35AFC451-6F00-46F2-8880-2AC0EAEBF607}" destId="{98028B23-03A9-4C52-820E-B8E56B0CCC1E}" srcOrd="0" destOrd="0" presId="urn:microsoft.com/office/officeart/2005/8/layout/radial5"/>
    <dgm:cxn modelId="{251D1234-D37B-4BE5-AB11-73072068B09C}" type="presOf" srcId="{35D78F62-BC21-4CFA-ADE2-6A2042401D2E}" destId="{FEF03E79-9304-4295-9667-F9EDC1819A19}" srcOrd="0" destOrd="0" presId="urn:microsoft.com/office/officeart/2005/8/layout/radial5"/>
    <dgm:cxn modelId="{78D7021A-07A4-4F77-9A39-A08813CE3437}" type="presOf" srcId="{1C68A478-DC89-4EFC-ACCB-7B024ECE5AFE}" destId="{785BA6E3-DFDE-40AE-BD39-8D289EB7A40F}" srcOrd="1" destOrd="0" presId="urn:microsoft.com/office/officeart/2005/8/layout/radial5"/>
    <dgm:cxn modelId="{05DF0F3E-F5D7-4085-AB01-877279B3B738}" type="presOf" srcId="{0FF0BFFF-2DCE-448D-8757-EB1F04BCB0E8}" destId="{116B2BB6-D209-4E8E-AFB9-B82313C568C1}" srcOrd="0" destOrd="0" presId="urn:microsoft.com/office/officeart/2005/8/layout/radial5"/>
    <dgm:cxn modelId="{A3CF3D8F-1496-405A-B96D-F0EB7BF2A654}" type="presOf" srcId="{7E32F119-A9A3-49B7-B1A1-79420689490F}" destId="{15CE209B-2701-4E4E-9B50-C85690919EB9}" srcOrd="0" destOrd="0" presId="urn:microsoft.com/office/officeart/2005/8/layout/radial5"/>
    <dgm:cxn modelId="{5A9AC4E3-8B64-435C-9935-3A76DE97FDED}" type="presOf" srcId="{B7279414-05D7-4969-ADED-FF99D115B5FF}" destId="{F3B8F4B6-4B65-41F9-B24C-4BF6BB303C81}" srcOrd="0" destOrd="0" presId="urn:microsoft.com/office/officeart/2005/8/layout/radial5"/>
    <dgm:cxn modelId="{B2ED458D-C02B-4EAE-8CB0-428FB4727378}" type="presParOf" srcId="{BAE383EA-C7D5-414C-AD92-743D9E9DD767}" destId="{A245551A-1857-49AB-B60F-CC99CA584C25}" srcOrd="0" destOrd="0" presId="urn:microsoft.com/office/officeart/2005/8/layout/radial5"/>
    <dgm:cxn modelId="{F69DB45A-60B9-40FC-85CB-6593D0DF85A5}" type="presParOf" srcId="{BAE383EA-C7D5-414C-AD92-743D9E9DD767}" destId="{87C4D081-52CD-458E-918F-BC8D31A72C19}" srcOrd="1" destOrd="0" presId="urn:microsoft.com/office/officeart/2005/8/layout/radial5"/>
    <dgm:cxn modelId="{C96E56C6-882D-4591-917C-7BEEEA0306D0}" type="presParOf" srcId="{87C4D081-52CD-458E-918F-BC8D31A72C19}" destId="{126A1754-67AC-41FB-94A8-D564B1C06F5F}" srcOrd="0" destOrd="0" presId="urn:microsoft.com/office/officeart/2005/8/layout/radial5"/>
    <dgm:cxn modelId="{19498A71-0B47-429A-927E-15B01D3A2A03}" type="presParOf" srcId="{BAE383EA-C7D5-414C-AD92-743D9E9DD767}" destId="{C17E6537-6EE4-4E08-87B5-91209B330208}" srcOrd="2" destOrd="0" presId="urn:microsoft.com/office/officeart/2005/8/layout/radial5"/>
    <dgm:cxn modelId="{36F8C195-CC07-4E24-9638-89B13AEDCE93}" type="presParOf" srcId="{BAE383EA-C7D5-414C-AD92-743D9E9DD767}" destId="{70669E17-488C-4B10-AF15-CF15089C579D}" srcOrd="3" destOrd="0" presId="urn:microsoft.com/office/officeart/2005/8/layout/radial5"/>
    <dgm:cxn modelId="{DB52EF45-1F44-4398-81FA-C72A98F47AA6}" type="presParOf" srcId="{70669E17-488C-4B10-AF15-CF15089C579D}" destId="{785BA6E3-DFDE-40AE-BD39-8D289EB7A40F}" srcOrd="0" destOrd="0" presId="urn:microsoft.com/office/officeart/2005/8/layout/radial5"/>
    <dgm:cxn modelId="{B9663154-6A4C-490A-B195-C2488A1F4587}" type="presParOf" srcId="{BAE383EA-C7D5-414C-AD92-743D9E9DD767}" destId="{F6671CCE-C732-4B32-AD54-07393DC10192}" srcOrd="4" destOrd="0" presId="urn:microsoft.com/office/officeart/2005/8/layout/radial5"/>
    <dgm:cxn modelId="{EAAF264A-8E82-4DEE-B3A3-95D42E23D002}" type="presParOf" srcId="{BAE383EA-C7D5-414C-AD92-743D9E9DD767}" destId="{30871054-DA9C-409B-84AD-524CDBF10F68}" srcOrd="5" destOrd="0" presId="urn:microsoft.com/office/officeart/2005/8/layout/radial5"/>
    <dgm:cxn modelId="{1801D00A-8864-4DB6-817B-B30DCD2D02BD}" type="presParOf" srcId="{30871054-DA9C-409B-84AD-524CDBF10F68}" destId="{846D3B48-09BA-4670-8E4D-B622A77F3AA0}" srcOrd="0" destOrd="0" presId="urn:microsoft.com/office/officeart/2005/8/layout/radial5"/>
    <dgm:cxn modelId="{44087EA6-8800-4C30-8C50-FC974C4354E7}" type="presParOf" srcId="{BAE383EA-C7D5-414C-AD92-743D9E9DD767}" destId="{15CE209B-2701-4E4E-9B50-C85690919EB9}" srcOrd="6" destOrd="0" presId="urn:microsoft.com/office/officeart/2005/8/layout/radial5"/>
    <dgm:cxn modelId="{86B18AF4-E4ED-44E4-8616-03A85D1E94FB}" type="presParOf" srcId="{BAE383EA-C7D5-414C-AD92-743D9E9DD767}" destId="{AF992483-5D3E-4600-90D4-1F28EBE98E0D}" srcOrd="7" destOrd="0" presId="urn:microsoft.com/office/officeart/2005/8/layout/radial5"/>
    <dgm:cxn modelId="{D04F4527-42E7-4997-B6A6-1F2D9921CF51}" type="presParOf" srcId="{AF992483-5D3E-4600-90D4-1F28EBE98E0D}" destId="{559D10ED-5D36-4F0A-9297-A32FC14E09C6}" srcOrd="0" destOrd="0" presId="urn:microsoft.com/office/officeart/2005/8/layout/radial5"/>
    <dgm:cxn modelId="{8C5F89D4-2080-445C-9550-F687489A2B58}" type="presParOf" srcId="{BAE383EA-C7D5-414C-AD92-743D9E9DD767}" destId="{4C0C0D14-9E77-442A-89F6-A99237D2ED64}" srcOrd="8" destOrd="0" presId="urn:microsoft.com/office/officeart/2005/8/layout/radial5"/>
    <dgm:cxn modelId="{EA8C025D-24A9-4CE4-AC5F-67E0E86ED721}" type="presParOf" srcId="{BAE383EA-C7D5-414C-AD92-743D9E9DD767}" destId="{116B2BB6-D209-4E8E-AFB9-B82313C568C1}" srcOrd="9" destOrd="0" presId="urn:microsoft.com/office/officeart/2005/8/layout/radial5"/>
    <dgm:cxn modelId="{737D939E-07F5-428E-B842-310387CAC0AC}" type="presParOf" srcId="{116B2BB6-D209-4E8E-AFB9-B82313C568C1}" destId="{E1A4E2E2-4AD6-43F6-8946-EB7F85D3C533}" srcOrd="0" destOrd="0" presId="urn:microsoft.com/office/officeart/2005/8/layout/radial5"/>
    <dgm:cxn modelId="{3803628C-BEF1-4977-81EB-269A45F1E5F9}" type="presParOf" srcId="{BAE383EA-C7D5-414C-AD92-743D9E9DD767}" destId="{8AD6921C-FA7A-4EF4-80CE-83F53EEC200D}" srcOrd="10" destOrd="0" presId="urn:microsoft.com/office/officeart/2005/8/layout/radial5"/>
    <dgm:cxn modelId="{83CE3D28-D007-40BB-B14A-BF157AC927BA}" type="presParOf" srcId="{BAE383EA-C7D5-414C-AD92-743D9E9DD767}" destId="{FEF03E79-9304-4295-9667-F9EDC1819A19}" srcOrd="11" destOrd="0" presId="urn:microsoft.com/office/officeart/2005/8/layout/radial5"/>
    <dgm:cxn modelId="{92997FFC-C402-4B27-8DFD-FAF0D901C474}" type="presParOf" srcId="{FEF03E79-9304-4295-9667-F9EDC1819A19}" destId="{248B9E88-1CF4-4C34-98D0-05B2ED503B5E}" srcOrd="0" destOrd="0" presId="urn:microsoft.com/office/officeart/2005/8/layout/radial5"/>
    <dgm:cxn modelId="{EA19DA79-4E4A-4764-BD66-5D33CD4AE5CB}" type="presParOf" srcId="{BAE383EA-C7D5-414C-AD92-743D9E9DD767}" destId="{ED3C0BB9-45E3-45FB-93AD-6FAF166F2636}" srcOrd="12" destOrd="0" presId="urn:microsoft.com/office/officeart/2005/8/layout/radial5"/>
    <dgm:cxn modelId="{A3E64F36-51F7-4B3E-A4E8-484D328A6167}" type="presParOf" srcId="{BAE383EA-C7D5-414C-AD92-743D9E9DD767}" destId="{19EAE5ED-F1B0-4F33-B944-EEF35E147D0F}" srcOrd="13" destOrd="0" presId="urn:microsoft.com/office/officeart/2005/8/layout/radial5"/>
    <dgm:cxn modelId="{E00758FB-8F54-4F96-BFAD-97BA6367B79E}" type="presParOf" srcId="{19EAE5ED-F1B0-4F33-B944-EEF35E147D0F}" destId="{98FF59F7-265B-4EA2-A750-9A7E9E08DBD4}" srcOrd="0" destOrd="0" presId="urn:microsoft.com/office/officeart/2005/8/layout/radial5"/>
    <dgm:cxn modelId="{F924DDF8-F800-4F56-8BCD-71D55706B92E}" type="presParOf" srcId="{BAE383EA-C7D5-414C-AD92-743D9E9DD767}" destId="{4D029EE3-885E-43FA-B105-2F625DBCFA5A}" srcOrd="14" destOrd="0" presId="urn:microsoft.com/office/officeart/2005/8/layout/radial5"/>
    <dgm:cxn modelId="{B07CE2F4-7984-439B-9A22-192046D5B659}" type="presParOf" srcId="{BAE383EA-C7D5-414C-AD92-743D9E9DD767}" destId="{98028B23-03A9-4C52-820E-B8E56B0CCC1E}" srcOrd="15" destOrd="0" presId="urn:microsoft.com/office/officeart/2005/8/layout/radial5"/>
    <dgm:cxn modelId="{C73E7680-49FC-4BE5-9143-1F6FDD867835}" type="presParOf" srcId="{98028B23-03A9-4C52-820E-B8E56B0CCC1E}" destId="{8C17E588-84E2-4A49-8F37-DA6E7566E1A9}" srcOrd="0" destOrd="0" presId="urn:microsoft.com/office/officeart/2005/8/layout/radial5"/>
    <dgm:cxn modelId="{68CAC268-945B-49C8-917C-1CBF9EB8D0DD}" type="presParOf" srcId="{BAE383EA-C7D5-414C-AD92-743D9E9DD767}" destId="{F8478667-1EDD-45EC-8083-196193715A14}" srcOrd="16" destOrd="0" presId="urn:microsoft.com/office/officeart/2005/8/layout/radial5"/>
    <dgm:cxn modelId="{56012D32-8927-4C75-B069-FA71F5B50234}" type="presParOf" srcId="{BAE383EA-C7D5-414C-AD92-743D9E9DD767}" destId="{F3B8F4B6-4B65-41F9-B24C-4BF6BB303C81}" srcOrd="17" destOrd="0" presId="urn:microsoft.com/office/officeart/2005/8/layout/radial5"/>
    <dgm:cxn modelId="{2BE18F97-EB22-4DCC-AA26-A6EAE0C2BF75}" type="presParOf" srcId="{F3B8F4B6-4B65-41F9-B24C-4BF6BB303C81}" destId="{1862D1E7-3A44-4068-ABA5-766761171A02}" srcOrd="0" destOrd="0" presId="urn:microsoft.com/office/officeart/2005/8/layout/radial5"/>
    <dgm:cxn modelId="{F7476FB1-D71A-449B-89E2-67F4505E0547}" type="presParOf" srcId="{BAE383EA-C7D5-414C-AD92-743D9E9DD767}" destId="{0015D389-C7FE-4CF0-8770-E91E01DFFBA2}" srcOrd="18" destOrd="0" presId="urn:microsoft.com/office/officeart/2005/8/layout/radial5"/>
    <dgm:cxn modelId="{A5090E9F-17DC-45C2-8E8A-10FC8D178512}" type="presParOf" srcId="{BAE383EA-C7D5-414C-AD92-743D9E9DD767}" destId="{7F2C7922-D951-44CC-9457-867E5F473379}" srcOrd="19" destOrd="0" presId="urn:microsoft.com/office/officeart/2005/8/layout/radial5"/>
    <dgm:cxn modelId="{FC350FDB-5629-4022-B4CF-A25E27143858}" type="presParOf" srcId="{7F2C7922-D951-44CC-9457-867E5F473379}" destId="{BA138D0A-9E5E-44D9-8490-E3DE8AD14090}" srcOrd="0" destOrd="0" presId="urn:microsoft.com/office/officeart/2005/8/layout/radial5"/>
    <dgm:cxn modelId="{243DC9F9-0AE8-4762-A4CD-9FD8D4F926DA}" type="presParOf" srcId="{BAE383EA-C7D5-414C-AD92-743D9E9DD767}" destId="{22694929-7A48-4080-8A6D-25076790C2CB}" srcOrd="20" destOrd="0" presId="urn:microsoft.com/office/officeart/2005/8/layout/radial5"/>
    <dgm:cxn modelId="{69151A31-2321-4CE3-81FA-1F4F27249904}" type="presParOf" srcId="{BAE383EA-C7D5-414C-AD92-743D9E9DD767}" destId="{3AE723F6-EBF2-48F0-BE0F-F24B1B2699F4}" srcOrd="21" destOrd="0" presId="urn:microsoft.com/office/officeart/2005/8/layout/radial5"/>
    <dgm:cxn modelId="{DEC9BD29-30E6-4373-92A9-5FDB7B15E028}" type="presParOf" srcId="{3AE723F6-EBF2-48F0-BE0F-F24B1B2699F4}" destId="{C8EDFF1B-E614-40C2-AC3C-DC657F5DD417}" srcOrd="0" destOrd="0" presId="urn:microsoft.com/office/officeart/2005/8/layout/radial5"/>
    <dgm:cxn modelId="{250CC79C-FC0F-4C44-AB74-ACC124CB2A8C}" type="presParOf" srcId="{BAE383EA-C7D5-414C-AD92-743D9E9DD767}" destId="{7683AF13-3627-4434-8467-D7B63D2B4388}" srcOrd="22" destOrd="0" presId="urn:microsoft.com/office/officeart/2005/8/layout/radial5"/>
    <dgm:cxn modelId="{51ED3E92-A30E-43CF-BA26-DD67ECB629EB}" type="presParOf" srcId="{BAE383EA-C7D5-414C-AD92-743D9E9DD767}" destId="{52CC79E0-A71A-4123-ADD9-0BB100930452}" srcOrd="23" destOrd="0" presId="urn:microsoft.com/office/officeart/2005/8/layout/radial5"/>
    <dgm:cxn modelId="{EB4F90E1-4568-444E-921A-E61220BB5AE4}" type="presParOf" srcId="{52CC79E0-A71A-4123-ADD9-0BB100930452}" destId="{53649D21-09E7-437A-A90A-7A86CB867181}" srcOrd="0" destOrd="0" presId="urn:microsoft.com/office/officeart/2005/8/layout/radial5"/>
    <dgm:cxn modelId="{F799B90B-BAD2-462C-99F0-6D977650289B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D8E51183-3BB2-4B93-8B8B-F48EE7289F50}" type="presOf" srcId="{09D45535-2577-403E-88F5-0FBA28BE6372}" destId="{BAE383EA-C7D5-414C-AD92-743D9E9DD767}" srcOrd="0" destOrd="0" presId="urn:microsoft.com/office/officeart/2005/8/layout/radial5"/>
    <dgm:cxn modelId="{2E1E698E-ED64-409B-9183-D6D8D250D865}" type="presOf" srcId="{DFC63623-1438-4251-BB5C-1D597B9F006C}" destId="{41D0CCD4-B991-45E1-9616-6FA4E6F071FB}" srcOrd="0" destOrd="0" presId="urn:microsoft.com/office/officeart/2005/8/layout/radial5"/>
    <dgm:cxn modelId="{821334D0-5A28-4FDE-84E8-2585E18A9EAD}" type="presOf" srcId="{B7279414-05D7-4969-ADED-FF99D115B5FF}" destId="{F3B8F4B6-4B65-41F9-B24C-4BF6BB303C81}" srcOrd="0" destOrd="0" presId="urn:microsoft.com/office/officeart/2005/8/layout/radial5"/>
    <dgm:cxn modelId="{4D72A51B-2FA8-4F76-AA8A-0D63B23F2533}" type="presOf" srcId="{80FE75D1-BA8E-442A-AB58-7CA11207AE81}" destId="{7F2C7922-D951-44CC-9457-867E5F473379}" srcOrd="0" destOrd="0" presId="urn:microsoft.com/office/officeart/2005/8/layout/radial5"/>
    <dgm:cxn modelId="{7E812C8E-3CE2-47FB-8F11-5BBCF5D7B245}" type="presOf" srcId="{F5391777-1FD5-4868-A35B-99FF4E527BA0}" destId="{19EAE5ED-F1B0-4F33-B944-EEF35E147D0F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37E80EF2-7D4F-4F74-9160-6DECCB80E5C7}" type="presOf" srcId="{76BE7940-52C2-4CA2-A446-B9570BC7EDC3}" destId="{87C4D081-52CD-458E-918F-BC8D31A72C19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5B26DB25-0B04-4A96-BC33-F6B0EBEEC886}" type="presOf" srcId="{096D5F6A-9F9D-41FF-8239-33ADBD46F23A}" destId="{7683AF13-3627-4434-8467-D7B63D2B4388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04BD4834-7108-41BB-B656-C2BF6ED85467}" type="presOf" srcId="{FD087865-9C6B-40D1-878B-D404F2B129BA}" destId="{846D3B48-09BA-4670-8E4D-B622A77F3AA0}" srcOrd="1" destOrd="0" presId="urn:microsoft.com/office/officeart/2005/8/layout/radial5"/>
    <dgm:cxn modelId="{F72D784C-95F9-4C97-A63E-7A48294B4D82}" type="presOf" srcId="{0FF0BFFF-2DCE-448D-8757-EB1F04BCB0E8}" destId="{116B2BB6-D209-4E8E-AFB9-B82313C568C1}" srcOrd="0" destOrd="0" presId="urn:microsoft.com/office/officeart/2005/8/layout/radial5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E8FFCB87-6045-4A54-A123-4CD198C49CDA}" type="presOf" srcId="{35AFC451-6F00-46F2-8880-2AC0EAEBF607}" destId="{98028B23-03A9-4C52-820E-B8E56B0CCC1E}" srcOrd="0" destOrd="0" presId="urn:microsoft.com/office/officeart/2005/8/layout/radial5"/>
    <dgm:cxn modelId="{694C84FB-69CE-44B0-A64C-91C8E7EE181B}" type="presOf" srcId="{082CDD7F-6963-44D8-82F0-72E47D5F6FC8}" destId="{0015D389-C7FE-4CF0-8770-E91E01DFFBA2}" srcOrd="0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4F205271-4E6A-45BD-81BD-A4CD7279C1BB}" type="presOf" srcId="{1C68A478-DC89-4EFC-ACCB-7B024ECE5AFE}" destId="{70669E17-488C-4B10-AF15-CF15089C579D}" srcOrd="0" destOrd="0" presId="urn:microsoft.com/office/officeart/2005/8/layout/radial5"/>
    <dgm:cxn modelId="{F8D40088-11B5-4354-A1FB-8E8964058061}" type="presOf" srcId="{FD087865-9C6B-40D1-878B-D404F2B129BA}" destId="{30871054-DA9C-409B-84AD-524CDBF10F68}" srcOrd="0" destOrd="0" presId="urn:microsoft.com/office/officeart/2005/8/layout/radial5"/>
    <dgm:cxn modelId="{4B7242E7-9BE1-4531-9EE5-1183DCF38D04}" type="presOf" srcId="{0EB618D8-F863-4240-803B-DB655B946BFA}" destId="{C17E6537-6EE4-4E08-87B5-91209B330208}" srcOrd="0" destOrd="0" presId="urn:microsoft.com/office/officeart/2005/8/layout/radial5"/>
    <dgm:cxn modelId="{ACC095C1-AF8B-4509-8D22-D280CE0D2710}" type="presOf" srcId="{B7426BDD-A18D-438D-AE90-39005F48AC17}" destId="{F6671CCE-C732-4B32-AD54-07393DC10192}" srcOrd="0" destOrd="0" presId="urn:microsoft.com/office/officeart/2005/8/layout/radial5"/>
    <dgm:cxn modelId="{8E84817C-A05F-4B88-B774-3ECAB37869BC}" type="presOf" srcId="{9C5661F4-CADE-47AB-B333-CC07B1A935F1}" destId="{C8EDFF1B-E614-40C2-AC3C-DC657F5DD417}" srcOrd="1" destOrd="0" presId="urn:microsoft.com/office/officeart/2005/8/layout/radial5"/>
    <dgm:cxn modelId="{ECDB8045-B862-423A-AA87-80B5D6916452}" type="presOf" srcId="{827C7748-84F2-4100-A1C5-70C2DC5D1CDC}" destId="{F8478667-1EDD-45EC-8083-196193715A14}" srcOrd="0" destOrd="0" presId="urn:microsoft.com/office/officeart/2005/8/layout/radial5"/>
    <dgm:cxn modelId="{2B534875-825B-43DC-A83B-2B64D484CF59}" type="presOf" srcId="{8519A95B-8E95-40D4-ADB9-25F294C5D6B5}" destId="{4C0C0D14-9E77-442A-89F6-A99237D2ED64}" srcOrd="0" destOrd="0" presId="urn:microsoft.com/office/officeart/2005/8/layout/radial5"/>
    <dgm:cxn modelId="{42DCCF09-ACE2-4490-931E-3EEC298A321F}" type="presOf" srcId="{35D78F62-BC21-4CFA-ADE2-6A2042401D2E}" destId="{FEF03E79-9304-4295-9667-F9EDC1819A19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17D183D1-F60F-4A05-AFA2-207DB1254277}" type="presOf" srcId="{7E32F119-A9A3-49B7-B1A1-79420689490F}" destId="{15CE209B-2701-4E4E-9B50-C85690919EB9}" srcOrd="0" destOrd="0" presId="urn:microsoft.com/office/officeart/2005/8/layout/radial5"/>
    <dgm:cxn modelId="{B1EEA2FF-2568-4D56-B8CE-60E71DAA7422}" type="presOf" srcId="{47DB4CDE-CD89-45FD-999D-2C07EF2D2740}" destId="{ED3C0BB9-45E3-45FB-93AD-6FAF166F2636}" srcOrd="0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F9CC4EF3-768E-4F2C-B48B-7BF9BF22C65D}" type="presOf" srcId="{295A1111-B9B0-4A18-9699-8EBF5F50B1FC}" destId="{22694929-7A48-4080-8A6D-25076790C2CB}" srcOrd="0" destOrd="0" presId="urn:microsoft.com/office/officeart/2005/8/layout/radial5"/>
    <dgm:cxn modelId="{DC984ADC-436E-429C-8EF2-86A650C4E2BB}" type="presOf" srcId="{1C68A478-DC89-4EFC-ACCB-7B024ECE5AFE}" destId="{785BA6E3-DFDE-40AE-BD39-8D289EB7A40F}" srcOrd="1" destOrd="0" presId="urn:microsoft.com/office/officeart/2005/8/layout/radial5"/>
    <dgm:cxn modelId="{B66F3CE2-E778-4F80-BEC4-D58F8910C0D6}" type="presOf" srcId="{815FC87D-166A-486A-84DE-C1DC378B0E03}" destId="{A245551A-1857-49AB-B60F-CC99CA584C25}" srcOrd="0" destOrd="0" presId="urn:microsoft.com/office/officeart/2005/8/layout/radial5"/>
    <dgm:cxn modelId="{2C023F47-DC4F-42FE-86D4-1C588EC256E3}" type="presOf" srcId="{0FF0BFFF-2DCE-448D-8757-EB1F04BCB0E8}" destId="{E1A4E2E2-4AD6-43F6-8946-EB7F85D3C533}" srcOrd="1" destOrd="0" presId="urn:microsoft.com/office/officeart/2005/8/layout/radial5"/>
    <dgm:cxn modelId="{BAACB08E-BE1D-4341-8C07-8838707C1347}" type="presOf" srcId="{9C5661F4-CADE-47AB-B333-CC07B1A935F1}" destId="{3AE723F6-EBF2-48F0-BE0F-F24B1B2699F4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2431553C-D66D-4832-AF2C-02EA69C90192}" type="presOf" srcId="{35D78F62-BC21-4CFA-ADE2-6A2042401D2E}" destId="{248B9E88-1CF4-4C34-98D0-05B2ED503B5E}" srcOrd="1" destOrd="0" presId="urn:microsoft.com/office/officeart/2005/8/layout/radial5"/>
    <dgm:cxn modelId="{511DB3CC-1E39-42B4-A6F8-EEF342E3B550}" type="presOf" srcId="{AC0E2BDF-8140-4AF8-904E-A47D9ED0D9EA}" destId="{53649D21-09E7-437A-A90A-7A86CB867181}" srcOrd="1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525401B5-2532-4EE9-92C9-52ECED9E4E51}" type="presOf" srcId="{583E9D2C-32CD-4B59-8085-1282A3C7AE92}" destId="{4D029EE3-885E-43FA-B105-2F625DBCFA5A}" srcOrd="0" destOrd="0" presId="urn:microsoft.com/office/officeart/2005/8/layout/radial5"/>
    <dgm:cxn modelId="{991FE265-0812-41A9-9DA3-693119FD5050}" type="presOf" srcId="{AC0E2BDF-8140-4AF8-904E-A47D9ED0D9EA}" destId="{52CC79E0-A71A-4123-ADD9-0BB100930452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1CA1756F-C562-4F9C-809C-680511F1B7E5}" type="presOf" srcId="{F5391777-1FD5-4868-A35B-99FF4E527BA0}" destId="{98FF59F7-265B-4EA2-A750-9A7E9E08DBD4}" srcOrd="1" destOrd="0" presId="urn:microsoft.com/office/officeart/2005/8/layout/radial5"/>
    <dgm:cxn modelId="{D8972280-5326-486B-8612-B4C87A369BC7}" type="presOf" srcId="{80FE75D1-BA8E-442A-AB58-7CA11207AE81}" destId="{BA138D0A-9E5E-44D9-8490-E3DE8AD14090}" srcOrd="1" destOrd="0" presId="urn:microsoft.com/office/officeart/2005/8/layout/radial5"/>
    <dgm:cxn modelId="{0E547C35-9E5C-4037-889F-8485EB0BE18A}" type="presOf" srcId="{9FF2855D-37BE-476A-8DA5-4ABEAA8CFD90}" destId="{8AD6921C-FA7A-4EF4-80CE-83F53EEC200D}" srcOrd="0" destOrd="0" presId="urn:microsoft.com/office/officeart/2005/8/layout/radial5"/>
    <dgm:cxn modelId="{3D83B567-A699-4EF4-AC08-6D1D0FCAA1FB}" type="presOf" srcId="{76BE7940-52C2-4CA2-A446-B9570BC7EDC3}" destId="{126A1754-67AC-41FB-94A8-D564B1C06F5F}" srcOrd="1" destOrd="0" presId="urn:microsoft.com/office/officeart/2005/8/layout/radial5"/>
    <dgm:cxn modelId="{BDA824F9-353B-42E0-B4EA-954287ED785E}" type="presOf" srcId="{35AFC451-6F00-46F2-8880-2AC0EAEBF607}" destId="{8C17E588-84E2-4A49-8F37-DA6E7566E1A9}" srcOrd="1" destOrd="0" presId="urn:microsoft.com/office/officeart/2005/8/layout/radial5"/>
    <dgm:cxn modelId="{3C7D4D20-C5F6-411C-9D3E-81C24C6DC2F1}" type="presOf" srcId="{62BF855B-306B-4FFC-8222-FE50B16B558F}" destId="{AF992483-5D3E-4600-90D4-1F28EBE98E0D}" srcOrd="0" destOrd="0" presId="urn:microsoft.com/office/officeart/2005/8/layout/radial5"/>
    <dgm:cxn modelId="{A32E2000-6FD6-45EB-A72A-165E6B58E666}" type="presOf" srcId="{B7279414-05D7-4969-ADED-FF99D115B5FF}" destId="{1862D1E7-3A44-4068-ABA5-766761171A02}" srcOrd="1" destOrd="0" presId="urn:microsoft.com/office/officeart/2005/8/layout/radial5"/>
    <dgm:cxn modelId="{A36476D9-4311-4C4B-A7DA-FF0CD4FD685E}" type="presOf" srcId="{62BF855B-306B-4FFC-8222-FE50B16B558F}" destId="{559D10ED-5D36-4F0A-9297-A32FC14E09C6}" srcOrd="1" destOrd="0" presId="urn:microsoft.com/office/officeart/2005/8/layout/radial5"/>
    <dgm:cxn modelId="{BA18E6B5-F0C4-4DF6-A862-BD22B95CA8C2}" type="presParOf" srcId="{BAE383EA-C7D5-414C-AD92-743D9E9DD767}" destId="{A245551A-1857-49AB-B60F-CC99CA584C25}" srcOrd="0" destOrd="0" presId="urn:microsoft.com/office/officeart/2005/8/layout/radial5"/>
    <dgm:cxn modelId="{228EFDBB-F2BB-479E-AB6B-6F9781C0A566}" type="presParOf" srcId="{BAE383EA-C7D5-414C-AD92-743D9E9DD767}" destId="{87C4D081-52CD-458E-918F-BC8D31A72C19}" srcOrd="1" destOrd="0" presId="urn:microsoft.com/office/officeart/2005/8/layout/radial5"/>
    <dgm:cxn modelId="{33A56883-A75A-4774-9781-CCBFD74A4BA4}" type="presParOf" srcId="{87C4D081-52CD-458E-918F-BC8D31A72C19}" destId="{126A1754-67AC-41FB-94A8-D564B1C06F5F}" srcOrd="0" destOrd="0" presId="urn:microsoft.com/office/officeart/2005/8/layout/radial5"/>
    <dgm:cxn modelId="{2BD9D79F-A32E-4143-889F-888D2320BF31}" type="presParOf" srcId="{BAE383EA-C7D5-414C-AD92-743D9E9DD767}" destId="{C17E6537-6EE4-4E08-87B5-91209B330208}" srcOrd="2" destOrd="0" presId="urn:microsoft.com/office/officeart/2005/8/layout/radial5"/>
    <dgm:cxn modelId="{2337D724-3A00-4172-B338-853489CE8785}" type="presParOf" srcId="{BAE383EA-C7D5-414C-AD92-743D9E9DD767}" destId="{70669E17-488C-4B10-AF15-CF15089C579D}" srcOrd="3" destOrd="0" presId="urn:microsoft.com/office/officeart/2005/8/layout/radial5"/>
    <dgm:cxn modelId="{FB743D73-1817-4743-828A-A48A14B61694}" type="presParOf" srcId="{70669E17-488C-4B10-AF15-CF15089C579D}" destId="{785BA6E3-DFDE-40AE-BD39-8D289EB7A40F}" srcOrd="0" destOrd="0" presId="urn:microsoft.com/office/officeart/2005/8/layout/radial5"/>
    <dgm:cxn modelId="{2418385E-D69F-4F79-9ED8-142BCFF5C3E1}" type="presParOf" srcId="{BAE383EA-C7D5-414C-AD92-743D9E9DD767}" destId="{F6671CCE-C732-4B32-AD54-07393DC10192}" srcOrd="4" destOrd="0" presId="urn:microsoft.com/office/officeart/2005/8/layout/radial5"/>
    <dgm:cxn modelId="{C10F6E0A-1F4B-471E-81C4-0CF43DD03C92}" type="presParOf" srcId="{BAE383EA-C7D5-414C-AD92-743D9E9DD767}" destId="{30871054-DA9C-409B-84AD-524CDBF10F68}" srcOrd="5" destOrd="0" presId="urn:microsoft.com/office/officeart/2005/8/layout/radial5"/>
    <dgm:cxn modelId="{470DDE63-D31A-4010-AA4F-3C9C3725EEB7}" type="presParOf" srcId="{30871054-DA9C-409B-84AD-524CDBF10F68}" destId="{846D3B48-09BA-4670-8E4D-B622A77F3AA0}" srcOrd="0" destOrd="0" presId="urn:microsoft.com/office/officeart/2005/8/layout/radial5"/>
    <dgm:cxn modelId="{431CE316-743D-467D-9BBC-7470D18AF965}" type="presParOf" srcId="{BAE383EA-C7D5-414C-AD92-743D9E9DD767}" destId="{15CE209B-2701-4E4E-9B50-C85690919EB9}" srcOrd="6" destOrd="0" presId="urn:microsoft.com/office/officeart/2005/8/layout/radial5"/>
    <dgm:cxn modelId="{56B5C480-3B7A-43B0-A878-DE39080F3B9A}" type="presParOf" srcId="{BAE383EA-C7D5-414C-AD92-743D9E9DD767}" destId="{AF992483-5D3E-4600-90D4-1F28EBE98E0D}" srcOrd="7" destOrd="0" presId="urn:microsoft.com/office/officeart/2005/8/layout/radial5"/>
    <dgm:cxn modelId="{63E00555-53C6-423B-BB40-29B6324930B1}" type="presParOf" srcId="{AF992483-5D3E-4600-90D4-1F28EBE98E0D}" destId="{559D10ED-5D36-4F0A-9297-A32FC14E09C6}" srcOrd="0" destOrd="0" presId="urn:microsoft.com/office/officeart/2005/8/layout/radial5"/>
    <dgm:cxn modelId="{256D6C90-85BE-406C-8F22-D0C8CF5A2A03}" type="presParOf" srcId="{BAE383EA-C7D5-414C-AD92-743D9E9DD767}" destId="{4C0C0D14-9E77-442A-89F6-A99237D2ED64}" srcOrd="8" destOrd="0" presId="urn:microsoft.com/office/officeart/2005/8/layout/radial5"/>
    <dgm:cxn modelId="{65D68AC8-74B2-448C-BAFD-CD77BEFB856B}" type="presParOf" srcId="{BAE383EA-C7D5-414C-AD92-743D9E9DD767}" destId="{116B2BB6-D209-4E8E-AFB9-B82313C568C1}" srcOrd="9" destOrd="0" presId="urn:microsoft.com/office/officeart/2005/8/layout/radial5"/>
    <dgm:cxn modelId="{9FA9AE9D-68BC-4FD4-BC4F-E5EB755CB4EF}" type="presParOf" srcId="{116B2BB6-D209-4E8E-AFB9-B82313C568C1}" destId="{E1A4E2E2-4AD6-43F6-8946-EB7F85D3C533}" srcOrd="0" destOrd="0" presId="urn:microsoft.com/office/officeart/2005/8/layout/radial5"/>
    <dgm:cxn modelId="{2C6B87D6-29E1-4D44-9C77-09E75784A453}" type="presParOf" srcId="{BAE383EA-C7D5-414C-AD92-743D9E9DD767}" destId="{8AD6921C-FA7A-4EF4-80CE-83F53EEC200D}" srcOrd="10" destOrd="0" presId="urn:microsoft.com/office/officeart/2005/8/layout/radial5"/>
    <dgm:cxn modelId="{9F547197-F51A-4EA6-B71E-0EE922F6058B}" type="presParOf" srcId="{BAE383EA-C7D5-414C-AD92-743D9E9DD767}" destId="{FEF03E79-9304-4295-9667-F9EDC1819A19}" srcOrd="11" destOrd="0" presId="urn:microsoft.com/office/officeart/2005/8/layout/radial5"/>
    <dgm:cxn modelId="{AC9138CE-E9E8-40BF-BE68-850F7ECA367A}" type="presParOf" srcId="{FEF03E79-9304-4295-9667-F9EDC1819A19}" destId="{248B9E88-1CF4-4C34-98D0-05B2ED503B5E}" srcOrd="0" destOrd="0" presId="urn:microsoft.com/office/officeart/2005/8/layout/radial5"/>
    <dgm:cxn modelId="{C9BBCD64-6613-4C61-8F60-128708DE7E44}" type="presParOf" srcId="{BAE383EA-C7D5-414C-AD92-743D9E9DD767}" destId="{ED3C0BB9-45E3-45FB-93AD-6FAF166F2636}" srcOrd="12" destOrd="0" presId="urn:microsoft.com/office/officeart/2005/8/layout/radial5"/>
    <dgm:cxn modelId="{CCA97D56-34BE-45E2-ABB2-8138D86CB618}" type="presParOf" srcId="{BAE383EA-C7D5-414C-AD92-743D9E9DD767}" destId="{19EAE5ED-F1B0-4F33-B944-EEF35E147D0F}" srcOrd="13" destOrd="0" presId="urn:microsoft.com/office/officeart/2005/8/layout/radial5"/>
    <dgm:cxn modelId="{F59829AA-FC68-4B8D-B558-7C338E03C1B3}" type="presParOf" srcId="{19EAE5ED-F1B0-4F33-B944-EEF35E147D0F}" destId="{98FF59F7-265B-4EA2-A750-9A7E9E08DBD4}" srcOrd="0" destOrd="0" presId="urn:microsoft.com/office/officeart/2005/8/layout/radial5"/>
    <dgm:cxn modelId="{EE905125-BA9B-4D7E-94F7-4C10B29C07E3}" type="presParOf" srcId="{BAE383EA-C7D5-414C-AD92-743D9E9DD767}" destId="{4D029EE3-885E-43FA-B105-2F625DBCFA5A}" srcOrd="14" destOrd="0" presId="urn:microsoft.com/office/officeart/2005/8/layout/radial5"/>
    <dgm:cxn modelId="{6CAA3D10-730C-43D0-BEAE-A60535AAF45D}" type="presParOf" srcId="{BAE383EA-C7D5-414C-AD92-743D9E9DD767}" destId="{98028B23-03A9-4C52-820E-B8E56B0CCC1E}" srcOrd="15" destOrd="0" presId="urn:microsoft.com/office/officeart/2005/8/layout/radial5"/>
    <dgm:cxn modelId="{A1658EE0-6E5F-4C6B-B5B6-8209FD7C1DA9}" type="presParOf" srcId="{98028B23-03A9-4C52-820E-B8E56B0CCC1E}" destId="{8C17E588-84E2-4A49-8F37-DA6E7566E1A9}" srcOrd="0" destOrd="0" presId="urn:microsoft.com/office/officeart/2005/8/layout/radial5"/>
    <dgm:cxn modelId="{9F3CCF88-DEBB-426E-BDE9-223FC9B27F75}" type="presParOf" srcId="{BAE383EA-C7D5-414C-AD92-743D9E9DD767}" destId="{F8478667-1EDD-45EC-8083-196193715A14}" srcOrd="16" destOrd="0" presId="urn:microsoft.com/office/officeart/2005/8/layout/radial5"/>
    <dgm:cxn modelId="{8F8DB7FE-CBAA-412B-9E65-24492B2BF163}" type="presParOf" srcId="{BAE383EA-C7D5-414C-AD92-743D9E9DD767}" destId="{F3B8F4B6-4B65-41F9-B24C-4BF6BB303C81}" srcOrd="17" destOrd="0" presId="urn:microsoft.com/office/officeart/2005/8/layout/radial5"/>
    <dgm:cxn modelId="{9E5C037A-BF09-497A-A77C-27D8B2499F15}" type="presParOf" srcId="{F3B8F4B6-4B65-41F9-B24C-4BF6BB303C81}" destId="{1862D1E7-3A44-4068-ABA5-766761171A02}" srcOrd="0" destOrd="0" presId="urn:microsoft.com/office/officeart/2005/8/layout/radial5"/>
    <dgm:cxn modelId="{8EDBE402-E1F9-421E-8900-B9FE3BC393C0}" type="presParOf" srcId="{BAE383EA-C7D5-414C-AD92-743D9E9DD767}" destId="{0015D389-C7FE-4CF0-8770-E91E01DFFBA2}" srcOrd="18" destOrd="0" presId="urn:microsoft.com/office/officeart/2005/8/layout/radial5"/>
    <dgm:cxn modelId="{F8026AEC-F4CD-4B9C-8E95-DDE624B0FF27}" type="presParOf" srcId="{BAE383EA-C7D5-414C-AD92-743D9E9DD767}" destId="{7F2C7922-D951-44CC-9457-867E5F473379}" srcOrd="19" destOrd="0" presId="urn:microsoft.com/office/officeart/2005/8/layout/radial5"/>
    <dgm:cxn modelId="{39158802-64D0-4A6A-A9C2-79A9E6997D4C}" type="presParOf" srcId="{7F2C7922-D951-44CC-9457-867E5F473379}" destId="{BA138D0A-9E5E-44D9-8490-E3DE8AD14090}" srcOrd="0" destOrd="0" presId="urn:microsoft.com/office/officeart/2005/8/layout/radial5"/>
    <dgm:cxn modelId="{BC1D28EC-6ED4-4C8D-9213-F8BACB22DE0A}" type="presParOf" srcId="{BAE383EA-C7D5-414C-AD92-743D9E9DD767}" destId="{22694929-7A48-4080-8A6D-25076790C2CB}" srcOrd="20" destOrd="0" presId="urn:microsoft.com/office/officeart/2005/8/layout/radial5"/>
    <dgm:cxn modelId="{A061B51F-318F-42C4-8914-CC6CF846AA67}" type="presParOf" srcId="{BAE383EA-C7D5-414C-AD92-743D9E9DD767}" destId="{3AE723F6-EBF2-48F0-BE0F-F24B1B2699F4}" srcOrd="21" destOrd="0" presId="urn:microsoft.com/office/officeart/2005/8/layout/radial5"/>
    <dgm:cxn modelId="{7F8662FD-B89F-4A9F-8600-4852B7CD905A}" type="presParOf" srcId="{3AE723F6-EBF2-48F0-BE0F-F24B1B2699F4}" destId="{C8EDFF1B-E614-40C2-AC3C-DC657F5DD417}" srcOrd="0" destOrd="0" presId="urn:microsoft.com/office/officeart/2005/8/layout/radial5"/>
    <dgm:cxn modelId="{E2AEBBB8-191D-4D5D-80A2-FB112CC7F4FC}" type="presParOf" srcId="{BAE383EA-C7D5-414C-AD92-743D9E9DD767}" destId="{7683AF13-3627-4434-8467-D7B63D2B4388}" srcOrd="22" destOrd="0" presId="urn:microsoft.com/office/officeart/2005/8/layout/radial5"/>
    <dgm:cxn modelId="{D5ED6D94-65C5-4D7D-B421-4DCCB96C2712}" type="presParOf" srcId="{BAE383EA-C7D5-414C-AD92-743D9E9DD767}" destId="{52CC79E0-A71A-4123-ADD9-0BB100930452}" srcOrd="23" destOrd="0" presId="urn:microsoft.com/office/officeart/2005/8/layout/radial5"/>
    <dgm:cxn modelId="{89F7600F-1EFB-46B3-934A-3D28EFD92E60}" type="presParOf" srcId="{52CC79E0-A71A-4123-ADD9-0BB100930452}" destId="{53649D21-09E7-437A-A90A-7A86CB867181}" srcOrd="0" destOrd="0" presId="urn:microsoft.com/office/officeart/2005/8/layout/radial5"/>
    <dgm:cxn modelId="{F8E76405-36DE-4B9B-B38B-C892BD60DB4F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150" b="1" dirty="0" smtClean="0"/>
            <a:t>Achievements</a:t>
          </a:r>
          <a:endParaRPr lang="ar-JO" sz="115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300" b="1" dirty="0" smtClean="0"/>
            <a:t>Landmarks</a:t>
          </a:r>
          <a:endParaRPr lang="ar-JO" sz="130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F8F7E2EF-36C6-46D8-A3F2-907B811CE40C}" type="presOf" srcId="{0FF0BFFF-2DCE-448D-8757-EB1F04BCB0E8}" destId="{E1A4E2E2-4AD6-43F6-8946-EB7F85D3C533}" srcOrd="1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6F866724-7123-4B48-8FA7-7FBF90A9620D}" type="presOf" srcId="{082CDD7F-6963-44D8-82F0-72E47D5F6FC8}" destId="{0015D389-C7FE-4CF0-8770-E91E01DFFBA2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14DF872A-9D6D-408C-86F8-9C28A7044A0E}" type="presOf" srcId="{8519A95B-8E95-40D4-ADB9-25F294C5D6B5}" destId="{4C0C0D14-9E77-442A-89F6-A99237D2ED64}" srcOrd="0" destOrd="0" presId="urn:microsoft.com/office/officeart/2005/8/layout/radial5"/>
    <dgm:cxn modelId="{674A7E4A-79DC-4A59-A5C6-8140C908D76D}" type="presOf" srcId="{35D78F62-BC21-4CFA-ADE2-6A2042401D2E}" destId="{248B9E88-1CF4-4C34-98D0-05B2ED503B5E}" srcOrd="1" destOrd="0" presId="urn:microsoft.com/office/officeart/2005/8/layout/radial5"/>
    <dgm:cxn modelId="{7EE677A7-1451-4475-9275-B3F3C79B10F1}" type="presOf" srcId="{62BF855B-306B-4FFC-8222-FE50B16B558F}" destId="{559D10ED-5D36-4F0A-9297-A32FC14E09C6}" srcOrd="1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10411A3E-3A09-4DB2-A4AB-302A6E748EA2}" type="presOf" srcId="{096D5F6A-9F9D-41FF-8239-33ADBD46F23A}" destId="{7683AF13-3627-4434-8467-D7B63D2B4388}" srcOrd="0" destOrd="0" presId="urn:microsoft.com/office/officeart/2005/8/layout/radial5"/>
    <dgm:cxn modelId="{03B3CB5B-48BA-42AD-B542-519E02C53CCB}" type="presOf" srcId="{AC0E2BDF-8140-4AF8-904E-A47D9ED0D9EA}" destId="{53649D21-09E7-437A-A90A-7A86CB867181}" srcOrd="1" destOrd="0" presId="urn:microsoft.com/office/officeart/2005/8/layout/radial5"/>
    <dgm:cxn modelId="{1FCA2F5A-31EC-42E1-A898-7C7539BE7CA1}" type="presOf" srcId="{B7279414-05D7-4969-ADED-FF99D115B5FF}" destId="{F3B8F4B6-4B65-41F9-B24C-4BF6BB303C81}" srcOrd="0" destOrd="0" presId="urn:microsoft.com/office/officeart/2005/8/layout/radial5"/>
    <dgm:cxn modelId="{AF887244-C2AA-4694-9AF5-C82C0AB9377B}" type="presOf" srcId="{35D78F62-BC21-4CFA-ADE2-6A2042401D2E}" destId="{FEF03E79-9304-4295-9667-F9EDC1819A19}" srcOrd="0" destOrd="0" presId="urn:microsoft.com/office/officeart/2005/8/layout/radial5"/>
    <dgm:cxn modelId="{A7E51DE0-E577-47FE-B6E8-6901880250F1}" type="presOf" srcId="{80FE75D1-BA8E-442A-AB58-7CA11207AE81}" destId="{BA138D0A-9E5E-44D9-8490-E3DE8AD14090}" srcOrd="1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E3624689-BB9B-437A-8144-66D6C6FE6899}" type="presOf" srcId="{815FC87D-166A-486A-84DE-C1DC378B0E03}" destId="{A245551A-1857-49AB-B60F-CC99CA584C25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5C8CE036-0106-4EBA-8BEF-EADB4EC7D60A}" type="presOf" srcId="{0EB618D8-F863-4240-803B-DB655B946BFA}" destId="{C17E6537-6EE4-4E08-87B5-91209B330208}" srcOrd="0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846A6451-AEFB-4680-BF70-6E449018A726}" type="presOf" srcId="{7E32F119-A9A3-49B7-B1A1-79420689490F}" destId="{15CE209B-2701-4E4E-9B50-C85690919EB9}" srcOrd="0" destOrd="0" presId="urn:microsoft.com/office/officeart/2005/8/layout/radial5"/>
    <dgm:cxn modelId="{B475F1BC-B007-4ED4-8EAD-F7F69DD6F3D1}" type="presOf" srcId="{80FE75D1-BA8E-442A-AB58-7CA11207AE81}" destId="{7F2C7922-D951-44CC-9457-867E5F473379}" srcOrd="0" destOrd="0" presId="urn:microsoft.com/office/officeart/2005/8/layout/radial5"/>
    <dgm:cxn modelId="{5BA19581-82CA-4D65-8EA2-23C30C855E76}" type="presOf" srcId="{35AFC451-6F00-46F2-8880-2AC0EAEBF607}" destId="{98028B23-03A9-4C52-820E-B8E56B0CCC1E}" srcOrd="0" destOrd="0" presId="urn:microsoft.com/office/officeart/2005/8/layout/radial5"/>
    <dgm:cxn modelId="{0D3CA377-C28A-4A0A-8307-B38A8AD668EC}" type="presOf" srcId="{47DB4CDE-CD89-45FD-999D-2C07EF2D2740}" destId="{ED3C0BB9-45E3-45FB-93AD-6FAF166F2636}" srcOrd="0" destOrd="0" presId="urn:microsoft.com/office/officeart/2005/8/layout/radial5"/>
    <dgm:cxn modelId="{DEF63397-28C9-44D3-B665-372C1D09BA64}" type="presOf" srcId="{B7426BDD-A18D-438D-AE90-39005F48AC17}" destId="{F6671CCE-C732-4B32-AD54-07393DC10192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E61515D1-E0D3-41AD-A7CC-FB0C2922EB72}" type="presOf" srcId="{76BE7940-52C2-4CA2-A446-B9570BC7EDC3}" destId="{126A1754-67AC-41FB-94A8-D564B1C06F5F}" srcOrd="1" destOrd="0" presId="urn:microsoft.com/office/officeart/2005/8/layout/radial5"/>
    <dgm:cxn modelId="{B65B7088-FD62-4AD2-AF63-BC734350C619}" type="presOf" srcId="{09D45535-2577-403E-88F5-0FBA28BE6372}" destId="{BAE383EA-C7D5-414C-AD92-743D9E9DD767}" srcOrd="0" destOrd="0" presId="urn:microsoft.com/office/officeart/2005/8/layout/radial5"/>
    <dgm:cxn modelId="{42C0EE83-E7BA-4BE1-9BA1-97E4DDBC121A}" type="presOf" srcId="{295A1111-B9B0-4A18-9699-8EBF5F50B1FC}" destId="{22694929-7A48-4080-8A6D-25076790C2CB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A6CAE2D9-8BCA-4E8F-ADFD-F286D0DA20EB}" type="presOf" srcId="{76BE7940-52C2-4CA2-A446-B9570BC7EDC3}" destId="{87C4D081-52CD-458E-918F-BC8D31A72C19}" srcOrd="0" destOrd="0" presId="urn:microsoft.com/office/officeart/2005/8/layout/radial5"/>
    <dgm:cxn modelId="{6C04C3B3-BDBA-4FF2-A165-7B42AF32C17D}" type="presOf" srcId="{9FF2855D-37BE-476A-8DA5-4ABEAA8CFD90}" destId="{8AD6921C-FA7A-4EF4-80CE-83F53EEC200D}" srcOrd="0" destOrd="0" presId="urn:microsoft.com/office/officeart/2005/8/layout/radial5"/>
    <dgm:cxn modelId="{6AB0AEF0-D291-4F4A-916B-DE8F331ED65B}" type="presOf" srcId="{9C5661F4-CADE-47AB-B333-CC07B1A935F1}" destId="{C8EDFF1B-E614-40C2-AC3C-DC657F5DD417}" srcOrd="1" destOrd="0" presId="urn:microsoft.com/office/officeart/2005/8/layout/radial5"/>
    <dgm:cxn modelId="{5749026F-A84F-4943-AD35-8B49994EB5DF}" type="presOf" srcId="{0FF0BFFF-2DCE-448D-8757-EB1F04BCB0E8}" destId="{116B2BB6-D209-4E8E-AFB9-B82313C568C1}" srcOrd="0" destOrd="0" presId="urn:microsoft.com/office/officeart/2005/8/layout/radial5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D6D88746-03B1-4EB2-BF76-6DBCE2A73ABF}" type="presOf" srcId="{F5391777-1FD5-4868-A35B-99FF4E527BA0}" destId="{19EAE5ED-F1B0-4F33-B944-EEF35E147D0F}" srcOrd="0" destOrd="0" presId="urn:microsoft.com/office/officeart/2005/8/layout/radial5"/>
    <dgm:cxn modelId="{85594C5B-20F4-4CDE-93D8-107A60ECC045}" type="presOf" srcId="{FD087865-9C6B-40D1-878B-D404F2B129BA}" destId="{30871054-DA9C-409B-84AD-524CDBF10F68}" srcOrd="0" destOrd="0" presId="urn:microsoft.com/office/officeart/2005/8/layout/radial5"/>
    <dgm:cxn modelId="{9F8372D2-9782-4FB3-BFAA-4C15C6F3123F}" type="presOf" srcId="{FD087865-9C6B-40D1-878B-D404F2B129BA}" destId="{846D3B48-09BA-4670-8E4D-B622A77F3AA0}" srcOrd="1" destOrd="0" presId="urn:microsoft.com/office/officeart/2005/8/layout/radial5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014A417C-20EB-407E-84CC-AA3C9A55CD31}" type="presOf" srcId="{583E9D2C-32CD-4B59-8085-1282A3C7AE92}" destId="{4D029EE3-885E-43FA-B105-2F625DBCFA5A}" srcOrd="0" destOrd="0" presId="urn:microsoft.com/office/officeart/2005/8/layout/radial5"/>
    <dgm:cxn modelId="{241640C1-42A1-4F20-B7CB-CC4CB43F8A55}" type="presOf" srcId="{827C7748-84F2-4100-A1C5-70C2DC5D1CDC}" destId="{F8478667-1EDD-45EC-8083-196193715A14}" srcOrd="0" destOrd="0" presId="urn:microsoft.com/office/officeart/2005/8/layout/radial5"/>
    <dgm:cxn modelId="{E893CA51-5BB0-4B2C-83C7-05166DED2245}" type="presOf" srcId="{9C5661F4-CADE-47AB-B333-CC07B1A935F1}" destId="{3AE723F6-EBF2-48F0-BE0F-F24B1B2699F4}" srcOrd="0" destOrd="0" presId="urn:microsoft.com/office/officeart/2005/8/layout/radial5"/>
    <dgm:cxn modelId="{3DB93505-55B8-4C60-A3BC-869B84635D74}" type="presOf" srcId="{DFC63623-1438-4251-BB5C-1D597B9F006C}" destId="{41D0CCD4-B991-45E1-9616-6FA4E6F071FB}" srcOrd="0" destOrd="0" presId="urn:microsoft.com/office/officeart/2005/8/layout/radial5"/>
    <dgm:cxn modelId="{BC486749-F936-4808-8910-AC3D946B5D77}" type="presOf" srcId="{35AFC451-6F00-46F2-8880-2AC0EAEBF607}" destId="{8C17E588-84E2-4A49-8F37-DA6E7566E1A9}" srcOrd="1" destOrd="0" presId="urn:microsoft.com/office/officeart/2005/8/layout/radial5"/>
    <dgm:cxn modelId="{F2C3BD3D-C2F3-4AF3-A03D-530BE6670089}" type="presOf" srcId="{1C68A478-DC89-4EFC-ACCB-7B024ECE5AFE}" destId="{785BA6E3-DFDE-40AE-BD39-8D289EB7A40F}" srcOrd="1" destOrd="0" presId="urn:microsoft.com/office/officeart/2005/8/layout/radial5"/>
    <dgm:cxn modelId="{EF0F342A-D385-4E52-83A2-A0A6C5BB4595}" type="presOf" srcId="{62BF855B-306B-4FFC-8222-FE50B16B558F}" destId="{AF992483-5D3E-4600-90D4-1F28EBE98E0D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00CEA5A0-5CE4-4263-8E68-DE42A2B65921}" type="presOf" srcId="{1C68A478-DC89-4EFC-ACCB-7B024ECE5AFE}" destId="{70669E17-488C-4B10-AF15-CF15089C579D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F0F9D976-A593-4B8F-8533-03B72C4565CE}" type="presOf" srcId="{AC0E2BDF-8140-4AF8-904E-A47D9ED0D9EA}" destId="{52CC79E0-A71A-4123-ADD9-0BB100930452}" srcOrd="0" destOrd="0" presId="urn:microsoft.com/office/officeart/2005/8/layout/radial5"/>
    <dgm:cxn modelId="{1F8CF9C6-D1B9-40A2-B5BD-E66A4655AD93}" type="presOf" srcId="{B7279414-05D7-4969-ADED-FF99D115B5FF}" destId="{1862D1E7-3A44-4068-ABA5-766761171A02}" srcOrd="1" destOrd="0" presId="urn:microsoft.com/office/officeart/2005/8/layout/radial5"/>
    <dgm:cxn modelId="{E1B426F9-46E7-4696-B9FC-B17EDA71B37B}" type="presOf" srcId="{F5391777-1FD5-4868-A35B-99FF4E527BA0}" destId="{98FF59F7-265B-4EA2-A750-9A7E9E08DBD4}" srcOrd="1" destOrd="0" presId="urn:microsoft.com/office/officeart/2005/8/layout/radial5"/>
    <dgm:cxn modelId="{86E5969A-9251-471C-8EC2-CAB194E53A70}" type="presParOf" srcId="{BAE383EA-C7D5-414C-AD92-743D9E9DD767}" destId="{A245551A-1857-49AB-B60F-CC99CA584C25}" srcOrd="0" destOrd="0" presId="urn:microsoft.com/office/officeart/2005/8/layout/radial5"/>
    <dgm:cxn modelId="{467CE421-8D12-4C92-BD41-9FE9122912C9}" type="presParOf" srcId="{BAE383EA-C7D5-414C-AD92-743D9E9DD767}" destId="{87C4D081-52CD-458E-918F-BC8D31A72C19}" srcOrd="1" destOrd="0" presId="urn:microsoft.com/office/officeart/2005/8/layout/radial5"/>
    <dgm:cxn modelId="{1314CBFF-8F7A-4158-AD1F-33D85218355E}" type="presParOf" srcId="{87C4D081-52CD-458E-918F-BC8D31A72C19}" destId="{126A1754-67AC-41FB-94A8-D564B1C06F5F}" srcOrd="0" destOrd="0" presId="urn:microsoft.com/office/officeart/2005/8/layout/radial5"/>
    <dgm:cxn modelId="{BFC4A7AB-463C-4FA7-908C-A2865A21BDB1}" type="presParOf" srcId="{BAE383EA-C7D5-414C-AD92-743D9E9DD767}" destId="{C17E6537-6EE4-4E08-87B5-91209B330208}" srcOrd="2" destOrd="0" presId="urn:microsoft.com/office/officeart/2005/8/layout/radial5"/>
    <dgm:cxn modelId="{31D8C522-6690-4435-9229-781887A727FE}" type="presParOf" srcId="{BAE383EA-C7D5-414C-AD92-743D9E9DD767}" destId="{70669E17-488C-4B10-AF15-CF15089C579D}" srcOrd="3" destOrd="0" presId="urn:microsoft.com/office/officeart/2005/8/layout/radial5"/>
    <dgm:cxn modelId="{4A946003-8B06-4EDF-A075-796FC78733C4}" type="presParOf" srcId="{70669E17-488C-4B10-AF15-CF15089C579D}" destId="{785BA6E3-DFDE-40AE-BD39-8D289EB7A40F}" srcOrd="0" destOrd="0" presId="urn:microsoft.com/office/officeart/2005/8/layout/radial5"/>
    <dgm:cxn modelId="{EC29E772-CBD8-4F3A-8D16-68FA08E087EF}" type="presParOf" srcId="{BAE383EA-C7D5-414C-AD92-743D9E9DD767}" destId="{F6671CCE-C732-4B32-AD54-07393DC10192}" srcOrd="4" destOrd="0" presId="urn:microsoft.com/office/officeart/2005/8/layout/radial5"/>
    <dgm:cxn modelId="{7170CC12-7385-4605-93FB-20F32E833260}" type="presParOf" srcId="{BAE383EA-C7D5-414C-AD92-743D9E9DD767}" destId="{30871054-DA9C-409B-84AD-524CDBF10F68}" srcOrd="5" destOrd="0" presId="urn:microsoft.com/office/officeart/2005/8/layout/radial5"/>
    <dgm:cxn modelId="{AA336D9B-5455-402B-851D-27E52878C3A5}" type="presParOf" srcId="{30871054-DA9C-409B-84AD-524CDBF10F68}" destId="{846D3B48-09BA-4670-8E4D-B622A77F3AA0}" srcOrd="0" destOrd="0" presId="urn:microsoft.com/office/officeart/2005/8/layout/radial5"/>
    <dgm:cxn modelId="{E8B0899C-0E3C-4D5D-A93A-3EF24C29114F}" type="presParOf" srcId="{BAE383EA-C7D5-414C-AD92-743D9E9DD767}" destId="{15CE209B-2701-4E4E-9B50-C85690919EB9}" srcOrd="6" destOrd="0" presId="urn:microsoft.com/office/officeart/2005/8/layout/radial5"/>
    <dgm:cxn modelId="{B81089B2-3D0C-4526-91EC-063A4133CEE4}" type="presParOf" srcId="{BAE383EA-C7D5-414C-AD92-743D9E9DD767}" destId="{AF992483-5D3E-4600-90D4-1F28EBE98E0D}" srcOrd="7" destOrd="0" presId="urn:microsoft.com/office/officeart/2005/8/layout/radial5"/>
    <dgm:cxn modelId="{E81F9380-72FA-4F2D-81FD-92E9F2DD29E2}" type="presParOf" srcId="{AF992483-5D3E-4600-90D4-1F28EBE98E0D}" destId="{559D10ED-5D36-4F0A-9297-A32FC14E09C6}" srcOrd="0" destOrd="0" presId="urn:microsoft.com/office/officeart/2005/8/layout/radial5"/>
    <dgm:cxn modelId="{20D9ADC6-E883-4907-876A-B6804EAC7520}" type="presParOf" srcId="{BAE383EA-C7D5-414C-AD92-743D9E9DD767}" destId="{4C0C0D14-9E77-442A-89F6-A99237D2ED64}" srcOrd="8" destOrd="0" presId="urn:microsoft.com/office/officeart/2005/8/layout/radial5"/>
    <dgm:cxn modelId="{D8162A25-D6B5-4F76-AAA1-6B8BF3B1BF59}" type="presParOf" srcId="{BAE383EA-C7D5-414C-AD92-743D9E9DD767}" destId="{116B2BB6-D209-4E8E-AFB9-B82313C568C1}" srcOrd="9" destOrd="0" presId="urn:microsoft.com/office/officeart/2005/8/layout/radial5"/>
    <dgm:cxn modelId="{AA335226-C327-458F-92D0-ABFD033CFD0A}" type="presParOf" srcId="{116B2BB6-D209-4E8E-AFB9-B82313C568C1}" destId="{E1A4E2E2-4AD6-43F6-8946-EB7F85D3C533}" srcOrd="0" destOrd="0" presId="urn:microsoft.com/office/officeart/2005/8/layout/radial5"/>
    <dgm:cxn modelId="{090FF2B6-60D2-42FA-9A1F-5AD6310E5A7F}" type="presParOf" srcId="{BAE383EA-C7D5-414C-AD92-743D9E9DD767}" destId="{8AD6921C-FA7A-4EF4-80CE-83F53EEC200D}" srcOrd="10" destOrd="0" presId="urn:microsoft.com/office/officeart/2005/8/layout/radial5"/>
    <dgm:cxn modelId="{FB47E229-4914-4C58-AA18-7B7528B806E5}" type="presParOf" srcId="{BAE383EA-C7D5-414C-AD92-743D9E9DD767}" destId="{FEF03E79-9304-4295-9667-F9EDC1819A19}" srcOrd="11" destOrd="0" presId="urn:microsoft.com/office/officeart/2005/8/layout/radial5"/>
    <dgm:cxn modelId="{C45FAF95-1AB0-4287-95AA-9603A1E35C70}" type="presParOf" srcId="{FEF03E79-9304-4295-9667-F9EDC1819A19}" destId="{248B9E88-1CF4-4C34-98D0-05B2ED503B5E}" srcOrd="0" destOrd="0" presId="urn:microsoft.com/office/officeart/2005/8/layout/radial5"/>
    <dgm:cxn modelId="{6AA2AD6E-9028-401F-AA73-39D478177C7C}" type="presParOf" srcId="{BAE383EA-C7D5-414C-AD92-743D9E9DD767}" destId="{ED3C0BB9-45E3-45FB-93AD-6FAF166F2636}" srcOrd="12" destOrd="0" presId="urn:microsoft.com/office/officeart/2005/8/layout/radial5"/>
    <dgm:cxn modelId="{51B05AC2-1071-443E-BCF6-4D355CEB213D}" type="presParOf" srcId="{BAE383EA-C7D5-414C-AD92-743D9E9DD767}" destId="{19EAE5ED-F1B0-4F33-B944-EEF35E147D0F}" srcOrd="13" destOrd="0" presId="urn:microsoft.com/office/officeart/2005/8/layout/radial5"/>
    <dgm:cxn modelId="{B60D97EB-88CB-4E8C-9607-409DFF0339E4}" type="presParOf" srcId="{19EAE5ED-F1B0-4F33-B944-EEF35E147D0F}" destId="{98FF59F7-265B-4EA2-A750-9A7E9E08DBD4}" srcOrd="0" destOrd="0" presId="urn:microsoft.com/office/officeart/2005/8/layout/radial5"/>
    <dgm:cxn modelId="{7F255CB7-42CF-4F64-9E66-E8256C7788BB}" type="presParOf" srcId="{BAE383EA-C7D5-414C-AD92-743D9E9DD767}" destId="{4D029EE3-885E-43FA-B105-2F625DBCFA5A}" srcOrd="14" destOrd="0" presId="urn:microsoft.com/office/officeart/2005/8/layout/radial5"/>
    <dgm:cxn modelId="{0E05E94A-7DAE-46FD-A686-452DB6B063BB}" type="presParOf" srcId="{BAE383EA-C7D5-414C-AD92-743D9E9DD767}" destId="{98028B23-03A9-4C52-820E-B8E56B0CCC1E}" srcOrd="15" destOrd="0" presId="urn:microsoft.com/office/officeart/2005/8/layout/radial5"/>
    <dgm:cxn modelId="{740D9BA6-A75E-4765-9433-48D1CBBB195D}" type="presParOf" srcId="{98028B23-03A9-4C52-820E-B8E56B0CCC1E}" destId="{8C17E588-84E2-4A49-8F37-DA6E7566E1A9}" srcOrd="0" destOrd="0" presId="urn:microsoft.com/office/officeart/2005/8/layout/radial5"/>
    <dgm:cxn modelId="{8F1658A5-0033-4506-B489-A2645F3DEC94}" type="presParOf" srcId="{BAE383EA-C7D5-414C-AD92-743D9E9DD767}" destId="{F8478667-1EDD-45EC-8083-196193715A14}" srcOrd="16" destOrd="0" presId="urn:microsoft.com/office/officeart/2005/8/layout/radial5"/>
    <dgm:cxn modelId="{D36F0E0D-43F4-43A0-BEA5-5AAC5BC21EA1}" type="presParOf" srcId="{BAE383EA-C7D5-414C-AD92-743D9E9DD767}" destId="{F3B8F4B6-4B65-41F9-B24C-4BF6BB303C81}" srcOrd="17" destOrd="0" presId="urn:microsoft.com/office/officeart/2005/8/layout/radial5"/>
    <dgm:cxn modelId="{CDF16E7D-52FC-4B8E-B289-5F3221EFAB2E}" type="presParOf" srcId="{F3B8F4B6-4B65-41F9-B24C-4BF6BB303C81}" destId="{1862D1E7-3A44-4068-ABA5-766761171A02}" srcOrd="0" destOrd="0" presId="urn:microsoft.com/office/officeart/2005/8/layout/radial5"/>
    <dgm:cxn modelId="{3F4AB372-92FD-4B4C-9F79-877963EA22B6}" type="presParOf" srcId="{BAE383EA-C7D5-414C-AD92-743D9E9DD767}" destId="{0015D389-C7FE-4CF0-8770-E91E01DFFBA2}" srcOrd="18" destOrd="0" presId="urn:microsoft.com/office/officeart/2005/8/layout/radial5"/>
    <dgm:cxn modelId="{2ED3B7AB-629C-4691-AEC9-FF4F1383FE98}" type="presParOf" srcId="{BAE383EA-C7D5-414C-AD92-743D9E9DD767}" destId="{7F2C7922-D951-44CC-9457-867E5F473379}" srcOrd="19" destOrd="0" presId="urn:microsoft.com/office/officeart/2005/8/layout/radial5"/>
    <dgm:cxn modelId="{A1BB9DFB-876B-4EE2-A1B4-0D3E38501758}" type="presParOf" srcId="{7F2C7922-D951-44CC-9457-867E5F473379}" destId="{BA138D0A-9E5E-44D9-8490-E3DE8AD14090}" srcOrd="0" destOrd="0" presId="urn:microsoft.com/office/officeart/2005/8/layout/radial5"/>
    <dgm:cxn modelId="{0F0FFB35-FDA1-4EDC-A84F-CE63F567FD3E}" type="presParOf" srcId="{BAE383EA-C7D5-414C-AD92-743D9E9DD767}" destId="{22694929-7A48-4080-8A6D-25076790C2CB}" srcOrd="20" destOrd="0" presId="urn:microsoft.com/office/officeart/2005/8/layout/radial5"/>
    <dgm:cxn modelId="{28A9D096-FACF-4CCE-9EB8-0968EDA17178}" type="presParOf" srcId="{BAE383EA-C7D5-414C-AD92-743D9E9DD767}" destId="{3AE723F6-EBF2-48F0-BE0F-F24B1B2699F4}" srcOrd="21" destOrd="0" presId="urn:microsoft.com/office/officeart/2005/8/layout/radial5"/>
    <dgm:cxn modelId="{F8EEA921-CC0E-4B72-9B3B-285E44FDE402}" type="presParOf" srcId="{3AE723F6-EBF2-48F0-BE0F-F24B1B2699F4}" destId="{C8EDFF1B-E614-40C2-AC3C-DC657F5DD417}" srcOrd="0" destOrd="0" presId="urn:microsoft.com/office/officeart/2005/8/layout/radial5"/>
    <dgm:cxn modelId="{8CC6489A-EE20-41EB-82EC-A4952E6A61A3}" type="presParOf" srcId="{BAE383EA-C7D5-414C-AD92-743D9E9DD767}" destId="{7683AF13-3627-4434-8467-D7B63D2B4388}" srcOrd="22" destOrd="0" presId="urn:microsoft.com/office/officeart/2005/8/layout/radial5"/>
    <dgm:cxn modelId="{025D0D8C-7A44-461A-8444-15CC28E5F1B6}" type="presParOf" srcId="{BAE383EA-C7D5-414C-AD92-743D9E9DD767}" destId="{52CC79E0-A71A-4123-ADD9-0BB100930452}" srcOrd="23" destOrd="0" presId="urn:microsoft.com/office/officeart/2005/8/layout/radial5"/>
    <dgm:cxn modelId="{62FE00F0-031E-4720-9841-BF3BD9B3AD23}" type="presParOf" srcId="{52CC79E0-A71A-4123-ADD9-0BB100930452}" destId="{53649D21-09E7-437A-A90A-7A86CB867181}" srcOrd="0" destOrd="0" presId="urn:microsoft.com/office/officeart/2005/8/layout/radial5"/>
    <dgm:cxn modelId="{19B9F6D8-6A12-4E33-8D01-546CD833F2E2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lt1">
            <a:hueOff val="0"/>
            <a:satOff val="0"/>
            <a:lumOff val="0"/>
          </a:schemeClr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200" b="1" dirty="0" smtClean="0"/>
            <a:t>Country Characteristics</a:t>
          </a:r>
          <a:endParaRPr lang="ar-JO" sz="120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77EE4A27-9C82-42CA-BAD2-B91DFDC5DC8A}" type="presOf" srcId="{76BE7940-52C2-4CA2-A446-B9570BC7EDC3}" destId="{126A1754-67AC-41FB-94A8-D564B1C06F5F}" srcOrd="1" destOrd="0" presId="urn:microsoft.com/office/officeart/2005/8/layout/radial5"/>
    <dgm:cxn modelId="{302F8A1D-81C8-47B2-85D7-9638291FAC21}" type="presOf" srcId="{7E32F119-A9A3-49B7-B1A1-79420689490F}" destId="{15CE209B-2701-4E4E-9B50-C85690919EB9}" srcOrd="0" destOrd="0" presId="urn:microsoft.com/office/officeart/2005/8/layout/radial5"/>
    <dgm:cxn modelId="{4335649D-E933-42BB-8721-3FFFBDE33959}" type="presOf" srcId="{DFC63623-1438-4251-BB5C-1D597B9F006C}" destId="{41D0CCD4-B991-45E1-9616-6FA4E6F071FB}" srcOrd="0" destOrd="0" presId="urn:microsoft.com/office/officeart/2005/8/layout/radial5"/>
    <dgm:cxn modelId="{32B37FB1-9ED4-466E-9061-ED31ED5438EA}" type="presOf" srcId="{295A1111-B9B0-4A18-9699-8EBF5F50B1FC}" destId="{22694929-7A48-4080-8A6D-25076790C2CB}" srcOrd="0" destOrd="0" presId="urn:microsoft.com/office/officeart/2005/8/layout/radial5"/>
    <dgm:cxn modelId="{66B3A451-AECD-49AF-9C8C-1AECAF572A29}" type="presOf" srcId="{9C5661F4-CADE-47AB-B333-CC07B1A935F1}" destId="{C8EDFF1B-E614-40C2-AC3C-DC657F5DD417}" srcOrd="1" destOrd="0" presId="urn:microsoft.com/office/officeart/2005/8/layout/radial5"/>
    <dgm:cxn modelId="{F98BF77E-8D8B-4790-9930-C5E180B05D68}" type="presOf" srcId="{76BE7940-52C2-4CA2-A446-B9570BC7EDC3}" destId="{87C4D081-52CD-458E-918F-BC8D31A72C19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75C18D5D-5B59-454B-A1E3-BC2A820D8B84}" type="presOf" srcId="{827C7748-84F2-4100-A1C5-70C2DC5D1CDC}" destId="{F8478667-1EDD-45EC-8083-196193715A14}" srcOrd="0" destOrd="0" presId="urn:microsoft.com/office/officeart/2005/8/layout/radial5"/>
    <dgm:cxn modelId="{C0AA38A9-FF2C-4A2C-B753-E9DDCFD705EB}" type="presOf" srcId="{F5391777-1FD5-4868-A35B-99FF4E527BA0}" destId="{98FF59F7-265B-4EA2-A750-9A7E9E08DBD4}" srcOrd="1" destOrd="0" presId="urn:microsoft.com/office/officeart/2005/8/layout/radial5"/>
    <dgm:cxn modelId="{7F361F36-1932-404F-948C-1384A4FB9113}" type="presOf" srcId="{8519A95B-8E95-40D4-ADB9-25F294C5D6B5}" destId="{4C0C0D14-9E77-442A-89F6-A99237D2ED64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4BFCBB31-FC19-41E3-AA09-465084395AF4}" type="presOf" srcId="{09D45535-2577-403E-88F5-0FBA28BE6372}" destId="{BAE383EA-C7D5-414C-AD92-743D9E9DD767}" srcOrd="0" destOrd="0" presId="urn:microsoft.com/office/officeart/2005/8/layout/radial5"/>
    <dgm:cxn modelId="{B77F4B53-61FF-453D-B25E-D85080E99FE6}" type="presOf" srcId="{0FF0BFFF-2DCE-448D-8757-EB1F04BCB0E8}" destId="{116B2BB6-D209-4E8E-AFB9-B82313C568C1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DE7F2A4F-BFE1-4F37-A964-23628A038595}" type="presOf" srcId="{082CDD7F-6963-44D8-82F0-72E47D5F6FC8}" destId="{0015D389-C7FE-4CF0-8770-E91E01DFFBA2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929BBCE0-1CFE-4E72-85F2-EBEC1C4360C0}" type="presOf" srcId="{0EB618D8-F863-4240-803B-DB655B946BFA}" destId="{C17E6537-6EE4-4E08-87B5-91209B330208}" srcOrd="0" destOrd="0" presId="urn:microsoft.com/office/officeart/2005/8/layout/radial5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078993E3-D5D0-4DD2-892E-43BBE9A6FAC6}" type="presOf" srcId="{AC0E2BDF-8140-4AF8-904E-A47D9ED0D9EA}" destId="{53649D21-09E7-437A-A90A-7A86CB867181}" srcOrd="1" destOrd="0" presId="urn:microsoft.com/office/officeart/2005/8/layout/radial5"/>
    <dgm:cxn modelId="{874974BF-D066-457E-921A-164B51EFB88D}" type="presOf" srcId="{FD087865-9C6B-40D1-878B-D404F2B129BA}" destId="{846D3B48-09BA-4670-8E4D-B622A77F3AA0}" srcOrd="1" destOrd="0" presId="urn:microsoft.com/office/officeart/2005/8/layout/radial5"/>
    <dgm:cxn modelId="{CC512CC1-7DE2-4E47-93A6-CDE2BBB1A98D}" type="presOf" srcId="{0FF0BFFF-2DCE-448D-8757-EB1F04BCB0E8}" destId="{E1A4E2E2-4AD6-43F6-8946-EB7F85D3C533}" srcOrd="1" destOrd="0" presId="urn:microsoft.com/office/officeart/2005/8/layout/radial5"/>
    <dgm:cxn modelId="{123CCE64-6696-44F7-A530-0349E9ECF86B}" type="presOf" srcId="{B7279414-05D7-4969-ADED-FF99D115B5FF}" destId="{F3B8F4B6-4B65-41F9-B24C-4BF6BB303C81}" srcOrd="0" destOrd="0" presId="urn:microsoft.com/office/officeart/2005/8/layout/radial5"/>
    <dgm:cxn modelId="{EBC40321-6062-4761-B3C4-9A9750368505}" type="presOf" srcId="{9FF2855D-37BE-476A-8DA5-4ABEAA8CFD90}" destId="{8AD6921C-FA7A-4EF4-80CE-83F53EEC200D}" srcOrd="0" destOrd="0" presId="urn:microsoft.com/office/officeart/2005/8/layout/radial5"/>
    <dgm:cxn modelId="{31F5BCFF-3BBF-4E12-9F14-EE64D4295961}" type="presOf" srcId="{9C5661F4-CADE-47AB-B333-CC07B1A935F1}" destId="{3AE723F6-EBF2-48F0-BE0F-F24B1B2699F4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8E624EC4-8F8F-4C6F-81E9-DD0447D8794D}" type="presOf" srcId="{AC0E2BDF-8140-4AF8-904E-A47D9ED0D9EA}" destId="{52CC79E0-A71A-4123-ADD9-0BB100930452}" srcOrd="0" destOrd="0" presId="urn:microsoft.com/office/officeart/2005/8/layout/radial5"/>
    <dgm:cxn modelId="{72B9FD28-9D79-4738-98C1-0DE23DFD3322}" type="presOf" srcId="{F5391777-1FD5-4868-A35B-99FF4E527BA0}" destId="{19EAE5ED-F1B0-4F33-B944-EEF35E147D0F}" srcOrd="0" destOrd="0" presId="urn:microsoft.com/office/officeart/2005/8/layout/radial5"/>
    <dgm:cxn modelId="{A68384B9-838D-4EA5-B77C-61ED6B3E7007}" type="presOf" srcId="{47DB4CDE-CD89-45FD-999D-2C07EF2D2740}" destId="{ED3C0BB9-45E3-45FB-93AD-6FAF166F2636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250A2D55-02DA-4779-8E95-CF570C3C62B6}" type="presOf" srcId="{B7426BDD-A18D-438D-AE90-39005F48AC17}" destId="{F6671CCE-C732-4B32-AD54-07393DC10192}" srcOrd="0" destOrd="0" presId="urn:microsoft.com/office/officeart/2005/8/layout/radial5"/>
    <dgm:cxn modelId="{FD64C46A-D205-4AA5-9A7D-9E208F64C1A3}" type="presOf" srcId="{583E9D2C-32CD-4B59-8085-1282A3C7AE92}" destId="{4D029EE3-885E-43FA-B105-2F625DBCFA5A}" srcOrd="0" destOrd="0" presId="urn:microsoft.com/office/officeart/2005/8/layout/radial5"/>
    <dgm:cxn modelId="{7FFE4699-238E-425F-8E35-C27F4329333D}" type="presOf" srcId="{35AFC451-6F00-46F2-8880-2AC0EAEBF607}" destId="{98028B23-03A9-4C52-820E-B8E56B0CCC1E}" srcOrd="0" destOrd="0" presId="urn:microsoft.com/office/officeart/2005/8/layout/radial5"/>
    <dgm:cxn modelId="{D724544B-8724-40BA-987B-65931071C5CE}" type="presOf" srcId="{1C68A478-DC89-4EFC-ACCB-7B024ECE5AFE}" destId="{785BA6E3-DFDE-40AE-BD39-8D289EB7A40F}" srcOrd="1" destOrd="0" presId="urn:microsoft.com/office/officeart/2005/8/layout/radial5"/>
    <dgm:cxn modelId="{1131C384-9774-49E6-8646-47907F99F784}" type="presOf" srcId="{B7279414-05D7-4969-ADED-FF99D115B5FF}" destId="{1862D1E7-3A44-4068-ABA5-766761171A02}" srcOrd="1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5419589D-CEC4-4B3F-AF07-E0A094879A3C}" type="presOf" srcId="{80FE75D1-BA8E-442A-AB58-7CA11207AE81}" destId="{7F2C7922-D951-44CC-9457-867E5F473379}" srcOrd="0" destOrd="0" presId="urn:microsoft.com/office/officeart/2005/8/layout/radial5"/>
    <dgm:cxn modelId="{56BD6198-CE56-4D23-B6E7-0E9B9B61C519}" type="presOf" srcId="{62BF855B-306B-4FFC-8222-FE50B16B558F}" destId="{559D10ED-5D36-4F0A-9297-A32FC14E09C6}" srcOrd="1" destOrd="0" presId="urn:microsoft.com/office/officeart/2005/8/layout/radial5"/>
    <dgm:cxn modelId="{936494A9-4551-48DC-B43A-06F94A12A525}" type="presOf" srcId="{35D78F62-BC21-4CFA-ADE2-6A2042401D2E}" destId="{FEF03E79-9304-4295-9667-F9EDC1819A19}" srcOrd="0" destOrd="0" presId="urn:microsoft.com/office/officeart/2005/8/layout/radial5"/>
    <dgm:cxn modelId="{F3EAFDC0-CFCE-4530-9141-29350BA65075}" type="presOf" srcId="{FD087865-9C6B-40D1-878B-D404F2B129BA}" destId="{30871054-DA9C-409B-84AD-524CDBF10F68}" srcOrd="0" destOrd="0" presId="urn:microsoft.com/office/officeart/2005/8/layout/radial5"/>
    <dgm:cxn modelId="{58A13612-73E7-4C03-94D1-DB395C2EAE44}" type="presOf" srcId="{35D78F62-BC21-4CFA-ADE2-6A2042401D2E}" destId="{248B9E88-1CF4-4C34-98D0-05B2ED503B5E}" srcOrd="1" destOrd="0" presId="urn:microsoft.com/office/officeart/2005/8/layout/radial5"/>
    <dgm:cxn modelId="{A9EE71FA-BD5B-4A7C-A18E-7A885B2C2285}" type="presOf" srcId="{35AFC451-6F00-46F2-8880-2AC0EAEBF607}" destId="{8C17E588-84E2-4A49-8F37-DA6E7566E1A9}" srcOrd="1" destOrd="0" presId="urn:microsoft.com/office/officeart/2005/8/layout/radial5"/>
    <dgm:cxn modelId="{8453204A-92DD-4366-AF0E-4212D840E65F}" type="presOf" srcId="{80FE75D1-BA8E-442A-AB58-7CA11207AE81}" destId="{BA138D0A-9E5E-44D9-8490-E3DE8AD14090}" srcOrd="1" destOrd="0" presId="urn:microsoft.com/office/officeart/2005/8/layout/radial5"/>
    <dgm:cxn modelId="{45857061-8D06-48AC-9260-B7DFBED96520}" type="presOf" srcId="{096D5F6A-9F9D-41FF-8239-33ADBD46F23A}" destId="{7683AF13-3627-4434-8467-D7B63D2B4388}" srcOrd="0" destOrd="0" presId="urn:microsoft.com/office/officeart/2005/8/layout/radial5"/>
    <dgm:cxn modelId="{FC2B95D1-9F1A-4BC0-9A74-E0CB50841FC3}" type="presOf" srcId="{1C68A478-DC89-4EFC-ACCB-7B024ECE5AFE}" destId="{70669E17-488C-4B10-AF15-CF15089C579D}" srcOrd="0" destOrd="0" presId="urn:microsoft.com/office/officeart/2005/8/layout/radial5"/>
    <dgm:cxn modelId="{C06E4ED2-2034-46CC-94A6-D62D1FD5BD3A}" type="presOf" srcId="{62BF855B-306B-4FFC-8222-FE50B16B558F}" destId="{AF992483-5D3E-4600-90D4-1F28EBE98E0D}" srcOrd="0" destOrd="0" presId="urn:microsoft.com/office/officeart/2005/8/layout/radial5"/>
    <dgm:cxn modelId="{2D8CC8D0-BC1C-4D0A-98D1-35AE71608A23}" type="presOf" srcId="{815FC87D-166A-486A-84DE-C1DC378B0E03}" destId="{A245551A-1857-49AB-B60F-CC99CA584C25}" srcOrd="0" destOrd="0" presId="urn:microsoft.com/office/officeart/2005/8/layout/radial5"/>
    <dgm:cxn modelId="{4705CF98-97F7-476C-A0B6-E22772FE34B4}" type="presParOf" srcId="{BAE383EA-C7D5-414C-AD92-743D9E9DD767}" destId="{A245551A-1857-49AB-B60F-CC99CA584C25}" srcOrd="0" destOrd="0" presId="urn:microsoft.com/office/officeart/2005/8/layout/radial5"/>
    <dgm:cxn modelId="{1ECDBAC5-8C37-42CD-8659-5F8E66D17CA8}" type="presParOf" srcId="{BAE383EA-C7D5-414C-AD92-743D9E9DD767}" destId="{87C4D081-52CD-458E-918F-BC8D31A72C19}" srcOrd="1" destOrd="0" presId="urn:microsoft.com/office/officeart/2005/8/layout/radial5"/>
    <dgm:cxn modelId="{2738BD5C-D77A-471D-9D01-AD2D09ADDB3B}" type="presParOf" srcId="{87C4D081-52CD-458E-918F-BC8D31A72C19}" destId="{126A1754-67AC-41FB-94A8-D564B1C06F5F}" srcOrd="0" destOrd="0" presId="urn:microsoft.com/office/officeart/2005/8/layout/radial5"/>
    <dgm:cxn modelId="{B26BB6D8-0A95-4866-BDB2-2A7CEE02967E}" type="presParOf" srcId="{BAE383EA-C7D5-414C-AD92-743D9E9DD767}" destId="{C17E6537-6EE4-4E08-87B5-91209B330208}" srcOrd="2" destOrd="0" presId="urn:microsoft.com/office/officeart/2005/8/layout/radial5"/>
    <dgm:cxn modelId="{9886D66B-9C22-4059-B8DA-5ACE0E37DCE8}" type="presParOf" srcId="{BAE383EA-C7D5-414C-AD92-743D9E9DD767}" destId="{70669E17-488C-4B10-AF15-CF15089C579D}" srcOrd="3" destOrd="0" presId="urn:microsoft.com/office/officeart/2005/8/layout/radial5"/>
    <dgm:cxn modelId="{42290DB2-A262-4214-AF32-CECDF18D9CC7}" type="presParOf" srcId="{70669E17-488C-4B10-AF15-CF15089C579D}" destId="{785BA6E3-DFDE-40AE-BD39-8D289EB7A40F}" srcOrd="0" destOrd="0" presId="urn:microsoft.com/office/officeart/2005/8/layout/radial5"/>
    <dgm:cxn modelId="{3F80AAD0-698E-4D16-B3AE-F374F0EF799C}" type="presParOf" srcId="{BAE383EA-C7D5-414C-AD92-743D9E9DD767}" destId="{F6671CCE-C732-4B32-AD54-07393DC10192}" srcOrd="4" destOrd="0" presId="urn:microsoft.com/office/officeart/2005/8/layout/radial5"/>
    <dgm:cxn modelId="{D08F587C-3D0C-4F4C-AA25-3265A0E31DE1}" type="presParOf" srcId="{BAE383EA-C7D5-414C-AD92-743D9E9DD767}" destId="{30871054-DA9C-409B-84AD-524CDBF10F68}" srcOrd="5" destOrd="0" presId="urn:microsoft.com/office/officeart/2005/8/layout/radial5"/>
    <dgm:cxn modelId="{C9CE1C3A-3D94-4E69-9A39-829989A92041}" type="presParOf" srcId="{30871054-DA9C-409B-84AD-524CDBF10F68}" destId="{846D3B48-09BA-4670-8E4D-B622A77F3AA0}" srcOrd="0" destOrd="0" presId="urn:microsoft.com/office/officeart/2005/8/layout/radial5"/>
    <dgm:cxn modelId="{DBDCF6CA-730F-47BC-8C7C-1DAF9C957A26}" type="presParOf" srcId="{BAE383EA-C7D5-414C-AD92-743D9E9DD767}" destId="{15CE209B-2701-4E4E-9B50-C85690919EB9}" srcOrd="6" destOrd="0" presId="urn:microsoft.com/office/officeart/2005/8/layout/radial5"/>
    <dgm:cxn modelId="{1227EF1E-3022-440A-A0BB-8DC61B084805}" type="presParOf" srcId="{BAE383EA-C7D5-414C-AD92-743D9E9DD767}" destId="{AF992483-5D3E-4600-90D4-1F28EBE98E0D}" srcOrd="7" destOrd="0" presId="urn:microsoft.com/office/officeart/2005/8/layout/radial5"/>
    <dgm:cxn modelId="{22FA790C-4C13-4946-B1DD-EC57A42530DB}" type="presParOf" srcId="{AF992483-5D3E-4600-90D4-1F28EBE98E0D}" destId="{559D10ED-5D36-4F0A-9297-A32FC14E09C6}" srcOrd="0" destOrd="0" presId="urn:microsoft.com/office/officeart/2005/8/layout/radial5"/>
    <dgm:cxn modelId="{1FAC328C-AC00-4DB8-A208-A4E8C5378AB8}" type="presParOf" srcId="{BAE383EA-C7D5-414C-AD92-743D9E9DD767}" destId="{4C0C0D14-9E77-442A-89F6-A99237D2ED64}" srcOrd="8" destOrd="0" presId="urn:microsoft.com/office/officeart/2005/8/layout/radial5"/>
    <dgm:cxn modelId="{DAA9CA7E-D610-4860-A007-CDF742D6ADEB}" type="presParOf" srcId="{BAE383EA-C7D5-414C-AD92-743D9E9DD767}" destId="{116B2BB6-D209-4E8E-AFB9-B82313C568C1}" srcOrd="9" destOrd="0" presId="urn:microsoft.com/office/officeart/2005/8/layout/radial5"/>
    <dgm:cxn modelId="{314C1732-D16D-47C1-8A44-D739716500B5}" type="presParOf" srcId="{116B2BB6-D209-4E8E-AFB9-B82313C568C1}" destId="{E1A4E2E2-4AD6-43F6-8946-EB7F85D3C533}" srcOrd="0" destOrd="0" presId="urn:microsoft.com/office/officeart/2005/8/layout/radial5"/>
    <dgm:cxn modelId="{4DEBC4E1-C626-49FB-80FF-35BB14D20B5D}" type="presParOf" srcId="{BAE383EA-C7D5-414C-AD92-743D9E9DD767}" destId="{8AD6921C-FA7A-4EF4-80CE-83F53EEC200D}" srcOrd="10" destOrd="0" presId="urn:microsoft.com/office/officeart/2005/8/layout/radial5"/>
    <dgm:cxn modelId="{E9AF9DD1-1B22-48A2-A3B2-764A93BFDF6B}" type="presParOf" srcId="{BAE383EA-C7D5-414C-AD92-743D9E9DD767}" destId="{FEF03E79-9304-4295-9667-F9EDC1819A19}" srcOrd="11" destOrd="0" presId="urn:microsoft.com/office/officeart/2005/8/layout/radial5"/>
    <dgm:cxn modelId="{A46C2FFA-73BA-488F-890D-F9EF8D167C78}" type="presParOf" srcId="{FEF03E79-9304-4295-9667-F9EDC1819A19}" destId="{248B9E88-1CF4-4C34-98D0-05B2ED503B5E}" srcOrd="0" destOrd="0" presId="urn:microsoft.com/office/officeart/2005/8/layout/radial5"/>
    <dgm:cxn modelId="{DC2FE893-7CF3-4D63-86F3-0ED9D8BABB04}" type="presParOf" srcId="{BAE383EA-C7D5-414C-AD92-743D9E9DD767}" destId="{ED3C0BB9-45E3-45FB-93AD-6FAF166F2636}" srcOrd="12" destOrd="0" presId="urn:microsoft.com/office/officeart/2005/8/layout/radial5"/>
    <dgm:cxn modelId="{3AED0B9C-2E40-476C-9481-1DB6AAA3488D}" type="presParOf" srcId="{BAE383EA-C7D5-414C-AD92-743D9E9DD767}" destId="{19EAE5ED-F1B0-4F33-B944-EEF35E147D0F}" srcOrd="13" destOrd="0" presId="urn:microsoft.com/office/officeart/2005/8/layout/radial5"/>
    <dgm:cxn modelId="{1476C6A2-D1F5-4630-B4FF-500580C84F87}" type="presParOf" srcId="{19EAE5ED-F1B0-4F33-B944-EEF35E147D0F}" destId="{98FF59F7-265B-4EA2-A750-9A7E9E08DBD4}" srcOrd="0" destOrd="0" presId="urn:microsoft.com/office/officeart/2005/8/layout/radial5"/>
    <dgm:cxn modelId="{2E3508C4-3E56-4EBA-9B36-E5E69D1FBF2C}" type="presParOf" srcId="{BAE383EA-C7D5-414C-AD92-743D9E9DD767}" destId="{4D029EE3-885E-43FA-B105-2F625DBCFA5A}" srcOrd="14" destOrd="0" presId="urn:microsoft.com/office/officeart/2005/8/layout/radial5"/>
    <dgm:cxn modelId="{42EF1309-8BF0-40EC-A097-86C881351E8D}" type="presParOf" srcId="{BAE383EA-C7D5-414C-AD92-743D9E9DD767}" destId="{98028B23-03A9-4C52-820E-B8E56B0CCC1E}" srcOrd="15" destOrd="0" presId="urn:microsoft.com/office/officeart/2005/8/layout/radial5"/>
    <dgm:cxn modelId="{0E0379CF-AFF6-46A3-8D93-0503AC845A71}" type="presParOf" srcId="{98028B23-03A9-4C52-820E-B8E56B0CCC1E}" destId="{8C17E588-84E2-4A49-8F37-DA6E7566E1A9}" srcOrd="0" destOrd="0" presId="urn:microsoft.com/office/officeart/2005/8/layout/radial5"/>
    <dgm:cxn modelId="{3D2EDC99-1BBF-44A1-98DA-A0E079DD5191}" type="presParOf" srcId="{BAE383EA-C7D5-414C-AD92-743D9E9DD767}" destId="{F8478667-1EDD-45EC-8083-196193715A14}" srcOrd="16" destOrd="0" presId="urn:microsoft.com/office/officeart/2005/8/layout/radial5"/>
    <dgm:cxn modelId="{8D6CD2AA-768D-4108-9CB8-3AF788E82947}" type="presParOf" srcId="{BAE383EA-C7D5-414C-AD92-743D9E9DD767}" destId="{F3B8F4B6-4B65-41F9-B24C-4BF6BB303C81}" srcOrd="17" destOrd="0" presId="urn:microsoft.com/office/officeart/2005/8/layout/radial5"/>
    <dgm:cxn modelId="{7197FC70-FDCD-47F9-BC03-698009195793}" type="presParOf" srcId="{F3B8F4B6-4B65-41F9-B24C-4BF6BB303C81}" destId="{1862D1E7-3A44-4068-ABA5-766761171A02}" srcOrd="0" destOrd="0" presId="urn:microsoft.com/office/officeart/2005/8/layout/radial5"/>
    <dgm:cxn modelId="{A7FBE8EB-C611-4C88-AE38-98A90B135CD0}" type="presParOf" srcId="{BAE383EA-C7D5-414C-AD92-743D9E9DD767}" destId="{0015D389-C7FE-4CF0-8770-E91E01DFFBA2}" srcOrd="18" destOrd="0" presId="urn:microsoft.com/office/officeart/2005/8/layout/radial5"/>
    <dgm:cxn modelId="{BF7F5449-B7B4-42AD-A087-4D357FA01BC0}" type="presParOf" srcId="{BAE383EA-C7D5-414C-AD92-743D9E9DD767}" destId="{7F2C7922-D951-44CC-9457-867E5F473379}" srcOrd="19" destOrd="0" presId="urn:microsoft.com/office/officeart/2005/8/layout/radial5"/>
    <dgm:cxn modelId="{A54B5CF3-CA70-4D72-BD5D-CC8F3BCDE657}" type="presParOf" srcId="{7F2C7922-D951-44CC-9457-867E5F473379}" destId="{BA138D0A-9E5E-44D9-8490-E3DE8AD14090}" srcOrd="0" destOrd="0" presId="urn:microsoft.com/office/officeart/2005/8/layout/radial5"/>
    <dgm:cxn modelId="{6E4625B0-E43C-467A-ABFD-828C7B1E725B}" type="presParOf" srcId="{BAE383EA-C7D5-414C-AD92-743D9E9DD767}" destId="{22694929-7A48-4080-8A6D-25076790C2CB}" srcOrd="20" destOrd="0" presId="urn:microsoft.com/office/officeart/2005/8/layout/radial5"/>
    <dgm:cxn modelId="{FFC523DF-1C27-4ABF-9D3B-2B058C3FC766}" type="presParOf" srcId="{BAE383EA-C7D5-414C-AD92-743D9E9DD767}" destId="{3AE723F6-EBF2-48F0-BE0F-F24B1B2699F4}" srcOrd="21" destOrd="0" presId="urn:microsoft.com/office/officeart/2005/8/layout/radial5"/>
    <dgm:cxn modelId="{9C5FC16F-D647-4B94-9C57-25D644A3711A}" type="presParOf" srcId="{3AE723F6-EBF2-48F0-BE0F-F24B1B2699F4}" destId="{C8EDFF1B-E614-40C2-AC3C-DC657F5DD417}" srcOrd="0" destOrd="0" presId="urn:microsoft.com/office/officeart/2005/8/layout/radial5"/>
    <dgm:cxn modelId="{961FF5BF-5848-4E86-A590-97859384620A}" type="presParOf" srcId="{BAE383EA-C7D5-414C-AD92-743D9E9DD767}" destId="{7683AF13-3627-4434-8467-D7B63D2B4388}" srcOrd="22" destOrd="0" presId="urn:microsoft.com/office/officeart/2005/8/layout/radial5"/>
    <dgm:cxn modelId="{BB3CD8FD-9A06-4A87-BFE9-A76E0ED321BF}" type="presParOf" srcId="{BAE383EA-C7D5-414C-AD92-743D9E9DD767}" destId="{52CC79E0-A71A-4123-ADD9-0BB100930452}" srcOrd="23" destOrd="0" presId="urn:microsoft.com/office/officeart/2005/8/layout/radial5"/>
    <dgm:cxn modelId="{228F1E99-9CFE-447C-8B50-8371B8DF6BC6}" type="presParOf" srcId="{52CC79E0-A71A-4123-ADD9-0BB100930452}" destId="{53649D21-09E7-437A-A90A-7A86CB867181}" srcOrd="0" destOrd="0" presId="urn:microsoft.com/office/officeart/2005/8/layout/radial5"/>
    <dgm:cxn modelId="{45CE98F5-3982-477D-832B-7D3468117A36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lt1">
            <a:hueOff val="0"/>
            <a:satOff val="0"/>
            <a:lumOff val="0"/>
          </a:schemeClr>
        </a:solidFill>
      </dgm:spPr>
      <dgm:t>
        <a:bodyPr/>
        <a:lstStyle/>
        <a:p>
          <a:pPr rtl="1"/>
          <a:r>
            <a:rPr lang="en-US" sz="1200" b="1" dirty="0" smtClean="0">
              <a:solidFill>
                <a:schemeClr val="tx1"/>
              </a:solidFill>
            </a:rPr>
            <a:t>Achievements</a:t>
          </a:r>
          <a:endParaRPr lang="ar-JO" sz="1200" b="1" dirty="0">
            <a:solidFill>
              <a:schemeClr val="tx1"/>
            </a:solidFill>
          </a:endParaRPr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19112992-BB07-4940-B9AF-1C1F3DBB7309}" type="presOf" srcId="{35D78F62-BC21-4CFA-ADE2-6A2042401D2E}" destId="{248B9E88-1CF4-4C34-98D0-05B2ED503B5E}" srcOrd="1" destOrd="0" presId="urn:microsoft.com/office/officeart/2005/8/layout/radial5"/>
    <dgm:cxn modelId="{C09E2A9C-DA1F-44D0-8DD0-BE15EA0CC038}" type="presOf" srcId="{8519A95B-8E95-40D4-ADB9-25F294C5D6B5}" destId="{4C0C0D14-9E77-442A-89F6-A99237D2ED64}" srcOrd="0" destOrd="0" presId="urn:microsoft.com/office/officeart/2005/8/layout/radial5"/>
    <dgm:cxn modelId="{BEBE1E41-9A40-4581-8AAA-B9B81C132561}" type="presOf" srcId="{1C68A478-DC89-4EFC-ACCB-7B024ECE5AFE}" destId="{70669E17-488C-4B10-AF15-CF15089C579D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D2865ADA-F4B2-4D45-938D-FD9608650B3C}" type="presOf" srcId="{35AFC451-6F00-46F2-8880-2AC0EAEBF607}" destId="{8C17E588-84E2-4A49-8F37-DA6E7566E1A9}" srcOrd="1" destOrd="0" presId="urn:microsoft.com/office/officeart/2005/8/layout/radial5"/>
    <dgm:cxn modelId="{281A0DE5-B7CD-4FA7-9C3C-EC6BDD749F3D}" type="presOf" srcId="{096D5F6A-9F9D-41FF-8239-33ADBD46F23A}" destId="{7683AF13-3627-4434-8467-D7B63D2B4388}" srcOrd="0" destOrd="0" presId="urn:microsoft.com/office/officeart/2005/8/layout/radial5"/>
    <dgm:cxn modelId="{19B9F189-50B5-4DC6-8C99-0E45153320B0}" type="presOf" srcId="{815FC87D-166A-486A-84DE-C1DC378B0E03}" destId="{A245551A-1857-49AB-B60F-CC99CA584C25}" srcOrd="0" destOrd="0" presId="urn:microsoft.com/office/officeart/2005/8/layout/radial5"/>
    <dgm:cxn modelId="{FEC310A9-2C30-40CF-B500-4951936C04CA}" type="presOf" srcId="{35AFC451-6F00-46F2-8880-2AC0EAEBF607}" destId="{98028B23-03A9-4C52-820E-B8E56B0CCC1E}" srcOrd="0" destOrd="0" presId="urn:microsoft.com/office/officeart/2005/8/layout/radial5"/>
    <dgm:cxn modelId="{C68F6311-2B9E-4419-B3F6-595141CB6863}" type="presOf" srcId="{AC0E2BDF-8140-4AF8-904E-A47D9ED0D9EA}" destId="{52CC79E0-A71A-4123-ADD9-0BB100930452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9C5A7025-400B-4BF8-9020-08B2E0DB0A47}" type="presOf" srcId="{B7426BDD-A18D-438D-AE90-39005F48AC17}" destId="{F6671CCE-C732-4B32-AD54-07393DC10192}" srcOrd="0" destOrd="0" presId="urn:microsoft.com/office/officeart/2005/8/layout/radial5"/>
    <dgm:cxn modelId="{9BC6EEB9-588A-4D8E-ADDF-EC9C1D532AE0}" type="presOf" srcId="{082CDD7F-6963-44D8-82F0-72E47D5F6FC8}" destId="{0015D389-C7FE-4CF0-8770-E91E01DFFBA2}" srcOrd="0" destOrd="0" presId="urn:microsoft.com/office/officeart/2005/8/layout/radial5"/>
    <dgm:cxn modelId="{0CAC6ADC-8E7B-4C72-BA75-90B472B6813A}" type="presOf" srcId="{B7279414-05D7-4969-ADED-FF99D115B5FF}" destId="{F3B8F4B6-4B65-41F9-B24C-4BF6BB303C81}" srcOrd="0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94EDC623-092D-4475-B70D-D6C3E6C5C5A0}" type="presOf" srcId="{FD087865-9C6B-40D1-878B-D404F2B129BA}" destId="{30871054-DA9C-409B-84AD-524CDBF10F68}" srcOrd="0" destOrd="0" presId="urn:microsoft.com/office/officeart/2005/8/layout/radial5"/>
    <dgm:cxn modelId="{DE23900E-D78D-4B7A-815A-F50FAB8071C0}" type="presOf" srcId="{80FE75D1-BA8E-442A-AB58-7CA11207AE81}" destId="{7F2C7922-D951-44CC-9457-867E5F473379}" srcOrd="0" destOrd="0" presId="urn:microsoft.com/office/officeart/2005/8/layout/radial5"/>
    <dgm:cxn modelId="{78752747-3A72-43D5-9F12-6D4C0B3C08CD}" type="presOf" srcId="{1C68A478-DC89-4EFC-ACCB-7B024ECE5AFE}" destId="{785BA6E3-DFDE-40AE-BD39-8D289EB7A40F}" srcOrd="1" destOrd="0" presId="urn:microsoft.com/office/officeart/2005/8/layout/radial5"/>
    <dgm:cxn modelId="{B1E5D5DD-675D-4602-BEF5-AFAEEB8BF935}" type="presOf" srcId="{76BE7940-52C2-4CA2-A446-B9570BC7EDC3}" destId="{87C4D081-52CD-458E-918F-BC8D31A72C19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CCEA5F80-F41D-4889-8C71-88C05EFB5BBC}" type="presOf" srcId="{76BE7940-52C2-4CA2-A446-B9570BC7EDC3}" destId="{126A1754-67AC-41FB-94A8-D564B1C06F5F}" srcOrd="1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39D0FBCA-A4B0-4238-90A2-8AAB5DA2C402}" type="presOf" srcId="{DFC63623-1438-4251-BB5C-1D597B9F006C}" destId="{41D0CCD4-B991-45E1-9616-6FA4E6F071FB}" srcOrd="0" destOrd="0" presId="urn:microsoft.com/office/officeart/2005/8/layout/radial5"/>
    <dgm:cxn modelId="{7D9CB6A7-9ED3-4121-B95E-B6B08BC23D18}" type="presOf" srcId="{F5391777-1FD5-4868-A35B-99FF4E527BA0}" destId="{98FF59F7-265B-4EA2-A750-9A7E9E08DBD4}" srcOrd="1" destOrd="0" presId="urn:microsoft.com/office/officeart/2005/8/layout/radial5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E23A7772-1507-4F40-A6CF-2B7516026A8A}" type="presOf" srcId="{295A1111-B9B0-4A18-9699-8EBF5F50B1FC}" destId="{22694929-7A48-4080-8A6D-25076790C2CB}" srcOrd="0" destOrd="0" presId="urn:microsoft.com/office/officeart/2005/8/layout/radial5"/>
    <dgm:cxn modelId="{0D047685-AAC6-4F7D-A16B-6BEB93F2576D}" type="presOf" srcId="{09D45535-2577-403E-88F5-0FBA28BE6372}" destId="{BAE383EA-C7D5-414C-AD92-743D9E9DD767}" srcOrd="0" destOrd="0" presId="urn:microsoft.com/office/officeart/2005/8/layout/radial5"/>
    <dgm:cxn modelId="{6FAD29BF-EF51-4FF6-80A7-7EE6152B6B80}" type="presOf" srcId="{35D78F62-BC21-4CFA-ADE2-6A2042401D2E}" destId="{FEF03E79-9304-4295-9667-F9EDC1819A19}" srcOrd="0" destOrd="0" presId="urn:microsoft.com/office/officeart/2005/8/layout/radial5"/>
    <dgm:cxn modelId="{5C709A2A-BB66-4527-86DC-64200E64E48B}" type="presOf" srcId="{80FE75D1-BA8E-442A-AB58-7CA11207AE81}" destId="{BA138D0A-9E5E-44D9-8490-E3DE8AD14090}" srcOrd="1" destOrd="0" presId="urn:microsoft.com/office/officeart/2005/8/layout/radial5"/>
    <dgm:cxn modelId="{B67462DF-1F5B-4868-AA0C-F75E950AB5AE}" type="presOf" srcId="{827C7748-84F2-4100-A1C5-70C2DC5D1CDC}" destId="{F8478667-1EDD-45EC-8083-196193715A14}" srcOrd="0" destOrd="0" presId="urn:microsoft.com/office/officeart/2005/8/layout/radial5"/>
    <dgm:cxn modelId="{E04CE44B-2C48-4D1A-B706-6718A7229465}" type="presOf" srcId="{FD087865-9C6B-40D1-878B-D404F2B129BA}" destId="{846D3B48-09BA-4670-8E4D-B622A77F3AA0}" srcOrd="1" destOrd="0" presId="urn:microsoft.com/office/officeart/2005/8/layout/radial5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007EF0A1-FE4D-431D-AC5C-0AA1C3E56445}" type="presOf" srcId="{0FF0BFFF-2DCE-448D-8757-EB1F04BCB0E8}" destId="{E1A4E2E2-4AD6-43F6-8946-EB7F85D3C533}" srcOrd="1" destOrd="0" presId="urn:microsoft.com/office/officeart/2005/8/layout/radial5"/>
    <dgm:cxn modelId="{BB20B284-5DF9-43CA-A9E1-691D80F773F7}" type="presOf" srcId="{F5391777-1FD5-4868-A35B-99FF4E527BA0}" destId="{19EAE5ED-F1B0-4F33-B944-EEF35E147D0F}" srcOrd="0" destOrd="0" presId="urn:microsoft.com/office/officeart/2005/8/layout/radial5"/>
    <dgm:cxn modelId="{407390AB-5B47-4248-AFCC-7DDDE5B0A723}" type="presOf" srcId="{47DB4CDE-CD89-45FD-999D-2C07EF2D2740}" destId="{ED3C0BB9-45E3-45FB-93AD-6FAF166F2636}" srcOrd="0" destOrd="0" presId="urn:microsoft.com/office/officeart/2005/8/layout/radial5"/>
    <dgm:cxn modelId="{5107A517-1F92-4199-ADDD-CDB2541516E7}" type="presOf" srcId="{B7279414-05D7-4969-ADED-FF99D115B5FF}" destId="{1862D1E7-3A44-4068-ABA5-766761171A02}" srcOrd="1" destOrd="0" presId="urn:microsoft.com/office/officeart/2005/8/layout/radial5"/>
    <dgm:cxn modelId="{114605E0-5D1A-4820-9142-464F335BA14E}" type="presOf" srcId="{9FF2855D-37BE-476A-8DA5-4ABEAA8CFD90}" destId="{8AD6921C-FA7A-4EF4-80CE-83F53EEC200D}" srcOrd="0" destOrd="0" presId="urn:microsoft.com/office/officeart/2005/8/layout/radial5"/>
    <dgm:cxn modelId="{E06BD79A-DC88-448A-887E-C2CBDCC6AC38}" type="presOf" srcId="{583E9D2C-32CD-4B59-8085-1282A3C7AE92}" destId="{4D029EE3-885E-43FA-B105-2F625DBCFA5A}" srcOrd="0" destOrd="0" presId="urn:microsoft.com/office/officeart/2005/8/layout/radial5"/>
    <dgm:cxn modelId="{49B4C0C7-4B28-4892-945F-FF67CAB254B6}" type="presOf" srcId="{AC0E2BDF-8140-4AF8-904E-A47D9ED0D9EA}" destId="{53649D21-09E7-437A-A90A-7A86CB867181}" srcOrd="1" destOrd="0" presId="urn:microsoft.com/office/officeart/2005/8/layout/radial5"/>
    <dgm:cxn modelId="{1F8722AB-A815-47AB-80A8-0A17A2CF3A9A}" type="presOf" srcId="{0FF0BFFF-2DCE-448D-8757-EB1F04BCB0E8}" destId="{116B2BB6-D209-4E8E-AFB9-B82313C568C1}" srcOrd="0" destOrd="0" presId="urn:microsoft.com/office/officeart/2005/8/layout/radial5"/>
    <dgm:cxn modelId="{0EA28E56-5A1B-4AB4-98E9-8F100A170B95}" type="presOf" srcId="{9C5661F4-CADE-47AB-B333-CC07B1A935F1}" destId="{C8EDFF1B-E614-40C2-AC3C-DC657F5DD417}" srcOrd="1" destOrd="0" presId="urn:microsoft.com/office/officeart/2005/8/layout/radial5"/>
    <dgm:cxn modelId="{1E303F52-636D-48A9-90D0-7AFFA4E71899}" type="presOf" srcId="{0EB618D8-F863-4240-803B-DB655B946BFA}" destId="{C17E6537-6EE4-4E08-87B5-91209B330208}" srcOrd="0" destOrd="0" presId="urn:microsoft.com/office/officeart/2005/8/layout/radial5"/>
    <dgm:cxn modelId="{428E1A0D-CA46-4165-92CA-DBD24D70DF34}" type="presOf" srcId="{9C5661F4-CADE-47AB-B333-CC07B1A935F1}" destId="{3AE723F6-EBF2-48F0-BE0F-F24B1B2699F4}" srcOrd="0" destOrd="0" presId="urn:microsoft.com/office/officeart/2005/8/layout/radial5"/>
    <dgm:cxn modelId="{578D02C6-4EB8-4E36-BEE9-373D7FF57BDD}" type="presOf" srcId="{62BF855B-306B-4FFC-8222-FE50B16B558F}" destId="{559D10ED-5D36-4F0A-9297-A32FC14E09C6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E70B630-6D38-4E56-9F18-1A41D3F07613}" type="presOf" srcId="{62BF855B-306B-4FFC-8222-FE50B16B558F}" destId="{AF992483-5D3E-4600-90D4-1F28EBE98E0D}" srcOrd="0" destOrd="0" presId="urn:microsoft.com/office/officeart/2005/8/layout/radial5"/>
    <dgm:cxn modelId="{C969309E-98BA-4760-AC5B-CE536ACD9574}" type="presOf" srcId="{7E32F119-A9A3-49B7-B1A1-79420689490F}" destId="{15CE209B-2701-4E4E-9B50-C85690919EB9}" srcOrd="0" destOrd="0" presId="urn:microsoft.com/office/officeart/2005/8/layout/radial5"/>
    <dgm:cxn modelId="{E5A32335-F4B6-4ACE-8E12-A5340B96AB52}" type="presParOf" srcId="{BAE383EA-C7D5-414C-AD92-743D9E9DD767}" destId="{A245551A-1857-49AB-B60F-CC99CA584C25}" srcOrd="0" destOrd="0" presId="urn:microsoft.com/office/officeart/2005/8/layout/radial5"/>
    <dgm:cxn modelId="{23607440-BA14-405C-9B87-6D8A7336FAF6}" type="presParOf" srcId="{BAE383EA-C7D5-414C-AD92-743D9E9DD767}" destId="{87C4D081-52CD-458E-918F-BC8D31A72C19}" srcOrd="1" destOrd="0" presId="urn:microsoft.com/office/officeart/2005/8/layout/radial5"/>
    <dgm:cxn modelId="{7ED7A12F-E786-4CC0-B7E2-6C64CC2CFE58}" type="presParOf" srcId="{87C4D081-52CD-458E-918F-BC8D31A72C19}" destId="{126A1754-67AC-41FB-94A8-D564B1C06F5F}" srcOrd="0" destOrd="0" presId="urn:microsoft.com/office/officeart/2005/8/layout/radial5"/>
    <dgm:cxn modelId="{A17F8C2E-E31D-49A7-9BC5-D7997F0E6A84}" type="presParOf" srcId="{BAE383EA-C7D5-414C-AD92-743D9E9DD767}" destId="{C17E6537-6EE4-4E08-87B5-91209B330208}" srcOrd="2" destOrd="0" presId="urn:microsoft.com/office/officeart/2005/8/layout/radial5"/>
    <dgm:cxn modelId="{AC486688-855B-4047-8C38-75AF0E880212}" type="presParOf" srcId="{BAE383EA-C7D5-414C-AD92-743D9E9DD767}" destId="{70669E17-488C-4B10-AF15-CF15089C579D}" srcOrd="3" destOrd="0" presId="urn:microsoft.com/office/officeart/2005/8/layout/radial5"/>
    <dgm:cxn modelId="{875561E3-E1FC-412B-833E-36280491D6FF}" type="presParOf" srcId="{70669E17-488C-4B10-AF15-CF15089C579D}" destId="{785BA6E3-DFDE-40AE-BD39-8D289EB7A40F}" srcOrd="0" destOrd="0" presId="urn:microsoft.com/office/officeart/2005/8/layout/radial5"/>
    <dgm:cxn modelId="{BAB731EB-471B-4598-8F86-29A4E986DA83}" type="presParOf" srcId="{BAE383EA-C7D5-414C-AD92-743D9E9DD767}" destId="{F6671CCE-C732-4B32-AD54-07393DC10192}" srcOrd="4" destOrd="0" presId="urn:microsoft.com/office/officeart/2005/8/layout/radial5"/>
    <dgm:cxn modelId="{E54ED346-B9A0-474C-B160-9DF580EA5379}" type="presParOf" srcId="{BAE383EA-C7D5-414C-AD92-743D9E9DD767}" destId="{30871054-DA9C-409B-84AD-524CDBF10F68}" srcOrd="5" destOrd="0" presId="urn:microsoft.com/office/officeart/2005/8/layout/radial5"/>
    <dgm:cxn modelId="{48CD7495-C8F4-489F-A29E-8496397E5ECC}" type="presParOf" srcId="{30871054-DA9C-409B-84AD-524CDBF10F68}" destId="{846D3B48-09BA-4670-8E4D-B622A77F3AA0}" srcOrd="0" destOrd="0" presId="urn:microsoft.com/office/officeart/2005/8/layout/radial5"/>
    <dgm:cxn modelId="{A94B0779-2163-45DE-9B80-E1F8FC61ACB7}" type="presParOf" srcId="{BAE383EA-C7D5-414C-AD92-743D9E9DD767}" destId="{15CE209B-2701-4E4E-9B50-C85690919EB9}" srcOrd="6" destOrd="0" presId="urn:microsoft.com/office/officeart/2005/8/layout/radial5"/>
    <dgm:cxn modelId="{1AB41511-0E7C-4DD4-B9B2-B5E077E12DFA}" type="presParOf" srcId="{BAE383EA-C7D5-414C-AD92-743D9E9DD767}" destId="{AF992483-5D3E-4600-90D4-1F28EBE98E0D}" srcOrd="7" destOrd="0" presId="urn:microsoft.com/office/officeart/2005/8/layout/radial5"/>
    <dgm:cxn modelId="{3AE10F9B-EFD4-423F-9ADA-65D4DC09ACA4}" type="presParOf" srcId="{AF992483-5D3E-4600-90D4-1F28EBE98E0D}" destId="{559D10ED-5D36-4F0A-9297-A32FC14E09C6}" srcOrd="0" destOrd="0" presId="urn:microsoft.com/office/officeart/2005/8/layout/radial5"/>
    <dgm:cxn modelId="{2248852F-25EA-4DB9-8FC2-116FED7B37DC}" type="presParOf" srcId="{BAE383EA-C7D5-414C-AD92-743D9E9DD767}" destId="{4C0C0D14-9E77-442A-89F6-A99237D2ED64}" srcOrd="8" destOrd="0" presId="urn:microsoft.com/office/officeart/2005/8/layout/radial5"/>
    <dgm:cxn modelId="{64E83A90-CF3B-42C2-92A0-A58ED084A7FD}" type="presParOf" srcId="{BAE383EA-C7D5-414C-AD92-743D9E9DD767}" destId="{116B2BB6-D209-4E8E-AFB9-B82313C568C1}" srcOrd="9" destOrd="0" presId="urn:microsoft.com/office/officeart/2005/8/layout/radial5"/>
    <dgm:cxn modelId="{7C979AD4-640B-46FA-8CAA-0B88A57F1C4A}" type="presParOf" srcId="{116B2BB6-D209-4E8E-AFB9-B82313C568C1}" destId="{E1A4E2E2-4AD6-43F6-8946-EB7F85D3C533}" srcOrd="0" destOrd="0" presId="urn:microsoft.com/office/officeart/2005/8/layout/radial5"/>
    <dgm:cxn modelId="{56DC0721-7534-45D6-9324-B34AA3C0F935}" type="presParOf" srcId="{BAE383EA-C7D5-414C-AD92-743D9E9DD767}" destId="{8AD6921C-FA7A-4EF4-80CE-83F53EEC200D}" srcOrd="10" destOrd="0" presId="urn:microsoft.com/office/officeart/2005/8/layout/radial5"/>
    <dgm:cxn modelId="{DB2D1B52-242E-4DD9-AFE0-C516F7391A09}" type="presParOf" srcId="{BAE383EA-C7D5-414C-AD92-743D9E9DD767}" destId="{FEF03E79-9304-4295-9667-F9EDC1819A19}" srcOrd="11" destOrd="0" presId="urn:microsoft.com/office/officeart/2005/8/layout/radial5"/>
    <dgm:cxn modelId="{FE92D63D-E3D1-4506-A787-B278FA5B13E0}" type="presParOf" srcId="{FEF03E79-9304-4295-9667-F9EDC1819A19}" destId="{248B9E88-1CF4-4C34-98D0-05B2ED503B5E}" srcOrd="0" destOrd="0" presId="urn:microsoft.com/office/officeart/2005/8/layout/radial5"/>
    <dgm:cxn modelId="{D2EEB62A-11CC-4505-9B66-C6CC1DA4A071}" type="presParOf" srcId="{BAE383EA-C7D5-414C-AD92-743D9E9DD767}" destId="{ED3C0BB9-45E3-45FB-93AD-6FAF166F2636}" srcOrd="12" destOrd="0" presId="urn:microsoft.com/office/officeart/2005/8/layout/radial5"/>
    <dgm:cxn modelId="{B56FA6CF-6621-44A2-9BE0-239A75DB537F}" type="presParOf" srcId="{BAE383EA-C7D5-414C-AD92-743D9E9DD767}" destId="{19EAE5ED-F1B0-4F33-B944-EEF35E147D0F}" srcOrd="13" destOrd="0" presId="urn:microsoft.com/office/officeart/2005/8/layout/radial5"/>
    <dgm:cxn modelId="{CD99AE32-0076-439D-A793-1C815F70CAD2}" type="presParOf" srcId="{19EAE5ED-F1B0-4F33-B944-EEF35E147D0F}" destId="{98FF59F7-265B-4EA2-A750-9A7E9E08DBD4}" srcOrd="0" destOrd="0" presId="urn:microsoft.com/office/officeart/2005/8/layout/radial5"/>
    <dgm:cxn modelId="{185EE932-997A-4FD2-BB3F-2699C2FBDCEF}" type="presParOf" srcId="{BAE383EA-C7D5-414C-AD92-743D9E9DD767}" destId="{4D029EE3-885E-43FA-B105-2F625DBCFA5A}" srcOrd="14" destOrd="0" presId="urn:microsoft.com/office/officeart/2005/8/layout/radial5"/>
    <dgm:cxn modelId="{2AE9D5B5-7C5C-4904-A048-7B2A62AF33C4}" type="presParOf" srcId="{BAE383EA-C7D5-414C-AD92-743D9E9DD767}" destId="{98028B23-03A9-4C52-820E-B8E56B0CCC1E}" srcOrd="15" destOrd="0" presId="urn:microsoft.com/office/officeart/2005/8/layout/radial5"/>
    <dgm:cxn modelId="{CC32B98B-B7D1-4EAD-8C62-EF67DDE6D7A0}" type="presParOf" srcId="{98028B23-03A9-4C52-820E-B8E56B0CCC1E}" destId="{8C17E588-84E2-4A49-8F37-DA6E7566E1A9}" srcOrd="0" destOrd="0" presId="urn:microsoft.com/office/officeart/2005/8/layout/radial5"/>
    <dgm:cxn modelId="{5ED0C292-AC01-431A-B427-C721730360CE}" type="presParOf" srcId="{BAE383EA-C7D5-414C-AD92-743D9E9DD767}" destId="{F8478667-1EDD-45EC-8083-196193715A14}" srcOrd="16" destOrd="0" presId="urn:microsoft.com/office/officeart/2005/8/layout/radial5"/>
    <dgm:cxn modelId="{6080DACE-3D25-4D3A-AB38-8BAA4534A1A6}" type="presParOf" srcId="{BAE383EA-C7D5-414C-AD92-743D9E9DD767}" destId="{F3B8F4B6-4B65-41F9-B24C-4BF6BB303C81}" srcOrd="17" destOrd="0" presId="urn:microsoft.com/office/officeart/2005/8/layout/radial5"/>
    <dgm:cxn modelId="{6A3C92F1-775E-42BD-8C23-1D17883902C3}" type="presParOf" srcId="{F3B8F4B6-4B65-41F9-B24C-4BF6BB303C81}" destId="{1862D1E7-3A44-4068-ABA5-766761171A02}" srcOrd="0" destOrd="0" presId="urn:microsoft.com/office/officeart/2005/8/layout/radial5"/>
    <dgm:cxn modelId="{6BB804A4-6EAE-4C08-B616-55E612C35FBB}" type="presParOf" srcId="{BAE383EA-C7D5-414C-AD92-743D9E9DD767}" destId="{0015D389-C7FE-4CF0-8770-E91E01DFFBA2}" srcOrd="18" destOrd="0" presId="urn:microsoft.com/office/officeart/2005/8/layout/radial5"/>
    <dgm:cxn modelId="{936D3520-0641-45E4-86A1-EBC0E9B3824B}" type="presParOf" srcId="{BAE383EA-C7D5-414C-AD92-743D9E9DD767}" destId="{7F2C7922-D951-44CC-9457-867E5F473379}" srcOrd="19" destOrd="0" presId="urn:microsoft.com/office/officeart/2005/8/layout/radial5"/>
    <dgm:cxn modelId="{E1BFA213-48FA-4036-88ED-F08E1949ADFA}" type="presParOf" srcId="{7F2C7922-D951-44CC-9457-867E5F473379}" destId="{BA138D0A-9E5E-44D9-8490-E3DE8AD14090}" srcOrd="0" destOrd="0" presId="urn:microsoft.com/office/officeart/2005/8/layout/radial5"/>
    <dgm:cxn modelId="{252A7E3A-8120-48FA-8B38-28CD809BF337}" type="presParOf" srcId="{BAE383EA-C7D5-414C-AD92-743D9E9DD767}" destId="{22694929-7A48-4080-8A6D-25076790C2CB}" srcOrd="20" destOrd="0" presId="urn:microsoft.com/office/officeart/2005/8/layout/radial5"/>
    <dgm:cxn modelId="{C0C5167A-CF04-4899-BC7A-AA868B3CB68D}" type="presParOf" srcId="{BAE383EA-C7D5-414C-AD92-743D9E9DD767}" destId="{3AE723F6-EBF2-48F0-BE0F-F24B1B2699F4}" srcOrd="21" destOrd="0" presId="urn:microsoft.com/office/officeart/2005/8/layout/radial5"/>
    <dgm:cxn modelId="{C394051F-9918-440A-9B7F-61BD7761B8AC}" type="presParOf" srcId="{3AE723F6-EBF2-48F0-BE0F-F24B1B2699F4}" destId="{C8EDFF1B-E614-40C2-AC3C-DC657F5DD417}" srcOrd="0" destOrd="0" presId="urn:microsoft.com/office/officeart/2005/8/layout/radial5"/>
    <dgm:cxn modelId="{FF8169A0-D058-46C3-AFB5-6B2FF4065E8B}" type="presParOf" srcId="{BAE383EA-C7D5-414C-AD92-743D9E9DD767}" destId="{7683AF13-3627-4434-8467-D7B63D2B4388}" srcOrd="22" destOrd="0" presId="urn:microsoft.com/office/officeart/2005/8/layout/radial5"/>
    <dgm:cxn modelId="{8157EA7D-E4A3-4267-AA65-56A2F9A091CA}" type="presParOf" srcId="{BAE383EA-C7D5-414C-AD92-743D9E9DD767}" destId="{52CC79E0-A71A-4123-ADD9-0BB100930452}" srcOrd="23" destOrd="0" presId="urn:microsoft.com/office/officeart/2005/8/layout/radial5"/>
    <dgm:cxn modelId="{0FBF11F9-B688-41DA-8213-99FC6DF4E4E6}" type="presParOf" srcId="{52CC79E0-A71A-4123-ADD9-0BB100930452}" destId="{53649D21-09E7-437A-A90A-7A86CB867181}" srcOrd="0" destOrd="0" presId="urn:microsoft.com/office/officeart/2005/8/layout/radial5"/>
    <dgm:cxn modelId="{02FD771B-F074-4206-A7FC-48C0462E625F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lt1">
            <a:hueOff val="0"/>
            <a:satOff val="0"/>
            <a:lumOff val="0"/>
          </a:schemeClr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200" b="1" dirty="0" smtClean="0"/>
            <a:t>Professionals</a:t>
          </a:r>
          <a:endParaRPr lang="ar-JO" sz="120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E11DCF79-56F4-4D09-ACC2-DF8F24F42E66}" type="presOf" srcId="{9C5661F4-CADE-47AB-B333-CC07B1A935F1}" destId="{3AE723F6-EBF2-48F0-BE0F-F24B1B2699F4}" srcOrd="0" destOrd="0" presId="urn:microsoft.com/office/officeart/2005/8/layout/radial5"/>
    <dgm:cxn modelId="{4DACB25F-4828-451F-9EF5-A31BCCEA7DF7}" type="presOf" srcId="{80FE75D1-BA8E-442A-AB58-7CA11207AE81}" destId="{7F2C7922-D951-44CC-9457-867E5F473379}" srcOrd="0" destOrd="0" presId="urn:microsoft.com/office/officeart/2005/8/layout/radial5"/>
    <dgm:cxn modelId="{E89494B0-EA50-4B62-BB25-28E3CA60DC8E}" type="presOf" srcId="{7E32F119-A9A3-49B7-B1A1-79420689490F}" destId="{15CE209B-2701-4E4E-9B50-C85690919EB9}" srcOrd="0" destOrd="0" presId="urn:microsoft.com/office/officeart/2005/8/layout/radial5"/>
    <dgm:cxn modelId="{2D8B71B3-324A-43AC-B6F9-C0D870D9287B}" type="presOf" srcId="{9C5661F4-CADE-47AB-B333-CC07B1A935F1}" destId="{C8EDFF1B-E614-40C2-AC3C-DC657F5DD417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72E71262-1607-40B0-91FB-22612F3B2F6C}" type="presOf" srcId="{AC0E2BDF-8140-4AF8-904E-A47D9ED0D9EA}" destId="{53649D21-09E7-437A-A90A-7A86CB867181}" srcOrd="1" destOrd="0" presId="urn:microsoft.com/office/officeart/2005/8/layout/radial5"/>
    <dgm:cxn modelId="{0DAC0F21-F08D-4A6B-AEF5-721F870C2AA8}" type="presOf" srcId="{80FE75D1-BA8E-442A-AB58-7CA11207AE81}" destId="{BA138D0A-9E5E-44D9-8490-E3DE8AD14090}" srcOrd="1" destOrd="0" presId="urn:microsoft.com/office/officeart/2005/8/layout/radial5"/>
    <dgm:cxn modelId="{3ACD2FED-FFD1-4DBE-935D-AD45CE725250}" type="presOf" srcId="{295A1111-B9B0-4A18-9699-8EBF5F50B1FC}" destId="{22694929-7A48-4080-8A6D-25076790C2CB}" srcOrd="0" destOrd="0" presId="urn:microsoft.com/office/officeart/2005/8/layout/radial5"/>
    <dgm:cxn modelId="{26D6EF4B-690B-49B9-8782-74627E03C5A4}" type="presOf" srcId="{09D45535-2577-403E-88F5-0FBA28BE6372}" destId="{BAE383EA-C7D5-414C-AD92-743D9E9DD767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E24A0B64-46D7-4085-B7C6-81DBF248E04E}" type="presOf" srcId="{F5391777-1FD5-4868-A35B-99FF4E527BA0}" destId="{98FF59F7-265B-4EA2-A750-9A7E9E08DBD4}" srcOrd="1" destOrd="0" presId="urn:microsoft.com/office/officeart/2005/8/layout/radial5"/>
    <dgm:cxn modelId="{A3B2A199-2A60-4839-8860-D28F6267C050}" type="presOf" srcId="{096D5F6A-9F9D-41FF-8239-33ADBD46F23A}" destId="{7683AF13-3627-4434-8467-D7B63D2B4388}" srcOrd="0" destOrd="0" presId="urn:microsoft.com/office/officeart/2005/8/layout/radial5"/>
    <dgm:cxn modelId="{D83AAE5F-6630-42A6-B942-B19187DCA9F7}" type="presOf" srcId="{35D78F62-BC21-4CFA-ADE2-6A2042401D2E}" destId="{FEF03E79-9304-4295-9667-F9EDC1819A19}" srcOrd="0" destOrd="0" presId="urn:microsoft.com/office/officeart/2005/8/layout/radial5"/>
    <dgm:cxn modelId="{97A3567A-D442-4356-83E0-07B99C476736}" type="presOf" srcId="{1C68A478-DC89-4EFC-ACCB-7B024ECE5AFE}" destId="{70669E17-488C-4B10-AF15-CF15089C579D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CA3AF33E-705A-44ED-95E0-9A91E36B970F}" type="presOf" srcId="{62BF855B-306B-4FFC-8222-FE50B16B558F}" destId="{AF992483-5D3E-4600-90D4-1F28EBE98E0D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E3D4B91B-8E0F-4D23-BD84-F5365E71DA63}" type="presOf" srcId="{76BE7940-52C2-4CA2-A446-B9570BC7EDC3}" destId="{87C4D081-52CD-458E-918F-BC8D31A72C19}" srcOrd="0" destOrd="0" presId="urn:microsoft.com/office/officeart/2005/8/layout/radial5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ED928476-16E1-47F7-847B-8C1B66936EBA}" type="presOf" srcId="{8519A95B-8E95-40D4-ADB9-25F294C5D6B5}" destId="{4C0C0D14-9E77-442A-89F6-A99237D2ED64}" srcOrd="0" destOrd="0" presId="urn:microsoft.com/office/officeart/2005/8/layout/radial5"/>
    <dgm:cxn modelId="{4F1C1718-1290-43E2-9C51-133EF9F52EA5}" type="presOf" srcId="{1C68A478-DC89-4EFC-ACCB-7B024ECE5AFE}" destId="{785BA6E3-DFDE-40AE-BD39-8D289EB7A40F}" srcOrd="1" destOrd="0" presId="urn:microsoft.com/office/officeart/2005/8/layout/radial5"/>
    <dgm:cxn modelId="{0754AC10-A16A-4C3E-987E-B21CFFFE7748}" type="presOf" srcId="{AC0E2BDF-8140-4AF8-904E-A47D9ED0D9EA}" destId="{52CC79E0-A71A-4123-ADD9-0BB100930452}" srcOrd="0" destOrd="0" presId="urn:microsoft.com/office/officeart/2005/8/layout/radial5"/>
    <dgm:cxn modelId="{7205E292-D2E2-4BF3-8FE9-6C90A348209D}" type="presOf" srcId="{B7426BDD-A18D-438D-AE90-39005F48AC17}" destId="{F6671CCE-C732-4B32-AD54-07393DC10192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A7AEF719-4A1E-4D1B-B736-0FF7D74B199A}" type="presOf" srcId="{62BF855B-306B-4FFC-8222-FE50B16B558F}" destId="{559D10ED-5D36-4F0A-9297-A32FC14E09C6}" srcOrd="1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73AD52CC-A29C-4F4B-902B-1686A651F63D}" type="presOf" srcId="{815FC87D-166A-486A-84DE-C1DC378B0E03}" destId="{A245551A-1857-49AB-B60F-CC99CA584C25}" srcOrd="0" destOrd="0" presId="urn:microsoft.com/office/officeart/2005/8/layout/radial5"/>
    <dgm:cxn modelId="{2CAB09BA-461C-4B77-95C6-0C89CCCEB236}" type="presOf" srcId="{35D78F62-BC21-4CFA-ADE2-6A2042401D2E}" destId="{248B9E88-1CF4-4C34-98D0-05B2ED503B5E}" srcOrd="1" destOrd="0" presId="urn:microsoft.com/office/officeart/2005/8/layout/radial5"/>
    <dgm:cxn modelId="{847449EA-0EC9-48DE-9531-5C0F62BF0E3B}" type="presOf" srcId="{F5391777-1FD5-4868-A35B-99FF4E527BA0}" destId="{19EAE5ED-F1B0-4F33-B944-EEF35E147D0F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D4F7B51A-9D29-4F16-8266-910AFA9F596E}" type="presOf" srcId="{DFC63623-1438-4251-BB5C-1D597B9F006C}" destId="{41D0CCD4-B991-45E1-9616-6FA4E6F071FB}" srcOrd="0" destOrd="0" presId="urn:microsoft.com/office/officeart/2005/8/layout/radial5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ED59A8CB-1773-48AF-AF89-8DDEC0EAA751}" type="presOf" srcId="{082CDD7F-6963-44D8-82F0-72E47D5F6FC8}" destId="{0015D389-C7FE-4CF0-8770-E91E01DFFBA2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FEE714DD-3399-4558-9581-4087D7144A7C}" type="presOf" srcId="{B7279414-05D7-4969-ADED-FF99D115B5FF}" destId="{F3B8F4B6-4B65-41F9-B24C-4BF6BB303C81}" srcOrd="0" destOrd="0" presId="urn:microsoft.com/office/officeart/2005/8/layout/radial5"/>
    <dgm:cxn modelId="{82E2ED22-9BC5-4C24-A6C8-E96453C4081F}" type="presOf" srcId="{827C7748-84F2-4100-A1C5-70C2DC5D1CDC}" destId="{F8478667-1EDD-45EC-8083-196193715A14}" srcOrd="0" destOrd="0" presId="urn:microsoft.com/office/officeart/2005/8/layout/radial5"/>
    <dgm:cxn modelId="{5AEF8F91-E33B-4323-BACD-72809AF85F8E}" type="presOf" srcId="{76BE7940-52C2-4CA2-A446-B9570BC7EDC3}" destId="{126A1754-67AC-41FB-94A8-D564B1C06F5F}" srcOrd="1" destOrd="0" presId="urn:microsoft.com/office/officeart/2005/8/layout/radial5"/>
    <dgm:cxn modelId="{0FA4F618-7334-4357-AC26-6A95A9BFFEDB}" type="presOf" srcId="{0FF0BFFF-2DCE-448D-8757-EB1F04BCB0E8}" destId="{116B2BB6-D209-4E8E-AFB9-B82313C568C1}" srcOrd="0" destOrd="0" presId="urn:microsoft.com/office/officeart/2005/8/layout/radial5"/>
    <dgm:cxn modelId="{AFB4A030-1EA0-4B79-A727-4111A67AF3FF}" type="presOf" srcId="{FD087865-9C6B-40D1-878B-D404F2B129BA}" destId="{846D3B48-09BA-4670-8E4D-B622A77F3AA0}" srcOrd="1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208EC155-5810-404A-B03B-408BD393FDAA}" type="presOf" srcId="{583E9D2C-32CD-4B59-8085-1282A3C7AE92}" destId="{4D029EE3-885E-43FA-B105-2F625DBCFA5A}" srcOrd="0" destOrd="0" presId="urn:microsoft.com/office/officeart/2005/8/layout/radial5"/>
    <dgm:cxn modelId="{90DDCAC6-C7CE-4448-9CF5-C24A00BB5424}" type="presOf" srcId="{0FF0BFFF-2DCE-448D-8757-EB1F04BCB0E8}" destId="{E1A4E2E2-4AD6-43F6-8946-EB7F85D3C533}" srcOrd="1" destOrd="0" presId="urn:microsoft.com/office/officeart/2005/8/layout/radial5"/>
    <dgm:cxn modelId="{18719E69-EC61-4A74-968A-85A77B94115B}" type="presOf" srcId="{35AFC451-6F00-46F2-8880-2AC0EAEBF607}" destId="{8C17E588-84E2-4A49-8F37-DA6E7566E1A9}" srcOrd="1" destOrd="0" presId="urn:microsoft.com/office/officeart/2005/8/layout/radial5"/>
    <dgm:cxn modelId="{0E56871F-FAFF-4B26-B9C3-2FA396DE477F}" type="presOf" srcId="{FD087865-9C6B-40D1-878B-D404F2B129BA}" destId="{30871054-DA9C-409B-84AD-524CDBF10F68}" srcOrd="0" destOrd="0" presId="urn:microsoft.com/office/officeart/2005/8/layout/radial5"/>
    <dgm:cxn modelId="{24DB8454-960F-4B50-BBE9-EC749AB9F8EA}" type="presOf" srcId="{47DB4CDE-CD89-45FD-999D-2C07EF2D2740}" destId="{ED3C0BB9-45E3-45FB-93AD-6FAF166F2636}" srcOrd="0" destOrd="0" presId="urn:microsoft.com/office/officeart/2005/8/layout/radial5"/>
    <dgm:cxn modelId="{2654095B-10B0-4FA6-AD0D-652185341F10}" type="presOf" srcId="{0EB618D8-F863-4240-803B-DB655B946BFA}" destId="{C17E6537-6EE4-4E08-87B5-91209B330208}" srcOrd="0" destOrd="0" presId="urn:microsoft.com/office/officeart/2005/8/layout/radial5"/>
    <dgm:cxn modelId="{F5650C21-8F33-4ECE-BF73-1B429264F85F}" type="presOf" srcId="{B7279414-05D7-4969-ADED-FF99D115B5FF}" destId="{1862D1E7-3A44-4068-ABA5-766761171A02}" srcOrd="1" destOrd="0" presId="urn:microsoft.com/office/officeart/2005/8/layout/radial5"/>
    <dgm:cxn modelId="{3BD05C97-7367-45CF-836D-78E9731D3CF6}" type="presOf" srcId="{35AFC451-6F00-46F2-8880-2AC0EAEBF607}" destId="{98028B23-03A9-4C52-820E-B8E56B0CCC1E}" srcOrd="0" destOrd="0" presId="urn:microsoft.com/office/officeart/2005/8/layout/radial5"/>
    <dgm:cxn modelId="{416DD32A-7952-4F58-BEC4-3A8D1AEF513D}" type="presOf" srcId="{9FF2855D-37BE-476A-8DA5-4ABEAA8CFD90}" destId="{8AD6921C-FA7A-4EF4-80CE-83F53EEC200D}" srcOrd="0" destOrd="0" presId="urn:microsoft.com/office/officeart/2005/8/layout/radial5"/>
    <dgm:cxn modelId="{E99E49A3-5021-4A88-BF94-A28311E846B6}" type="presParOf" srcId="{BAE383EA-C7D5-414C-AD92-743D9E9DD767}" destId="{A245551A-1857-49AB-B60F-CC99CA584C25}" srcOrd="0" destOrd="0" presId="urn:microsoft.com/office/officeart/2005/8/layout/radial5"/>
    <dgm:cxn modelId="{89B6016B-9C02-45CC-9E07-F7D3E27BA94B}" type="presParOf" srcId="{BAE383EA-C7D5-414C-AD92-743D9E9DD767}" destId="{87C4D081-52CD-458E-918F-BC8D31A72C19}" srcOrd="1" destOrd="0" presId="urn:microsoft.com/office/officeart/2005/8/layout/radial5"/>
    <dgm:cxn modelId="{8A8652CE-B96F-46A2-AB47-44F4838D3A1F}" type="presParOf" srcId="{87C4D081-52CD-458E-918F-BC8D31A72C19}" destId="{126A1754-67AC-41FB-94A8-D564B1C06F5F}" srcOrd="0" destOrd="0" presId="urn:microsoft.com/office/officeart/2005/8/layout/radial5"/>
    <dgm:cxn modelId="{B14C27D9-6935-4A9A-9776-48053E2E1055}" type="presParOf" srcId="{BAE383EA-C7D5-414C-AD92-743D9E9DD767}" destId="{C17E6537-6EE4-4E08-87B5-91209B330208}" srcOrd="2" destOrd="0" presId="urn:microsoft.com/office/officeart/2005/8/layout/radial5"/>
    <dgm:cxn modelId="{08584F54-4C26-44E2-933E-B0BB92067490}" type="presParOf" srcId="{BAE383EA-C7D5-414C-AD92-743D9E9DD767}" destId="{70669E17-488C-4B10-AF15-CF15089C579D}" srcOrd="3" destOrd="0" presId="urn:microsoft.com/office/officeart/2005/8/layout/radial5"/>
    <dgm:cxn modelId="{C3E9A990-E5EB-4E90-A9F5-399F5024EA63}" type="presParOf" srcId="{70669E17-488C-4B10-AF15-CF15089C579D}" destId="{785BA6E3-DFDE-40AE-BD39-8D289EB7A40F}" srcOrd="0" destOrd="0" presId="urn:microsoft.com/office/officeart/2005/8/layout/radial5"/>
    <dgm:cxn modelId="{72EE2D3C-00EF-4D80-999C-0F67762085C7}" type="presParOf" srcId="{BAE383EA-C7D5-414C-AD92-743D9E9DD767}" destId="{F6671CCE-C732-4B32-AD54-07393DC10192}" srcOrd="4" destOrd="0" presId="urn:microsoft.com/office/officeart/2005/8/layout/radial5"/>
    <dgm:cxn modelId="{4C948AF5-FB4D-4AB6-876B-A3752D0DB247}" type="presParOf" srcId="{BAE383EA-C7D5-414C-AD92-743D9E9DD767}" destId="{30871054-DA9C-409B-84AD-524CDBF10F68}" srcOrd="5" destOrd="0" presId="urn:microsoft.com/office/officeart/2005/8/layout/radial5"/>
    <dgm:cxn modelId="{93E07F7E-5002-4F8B-A6C7-7A9E8BC88D6C}" type="presParOf" srcId="{30871054-DA9C-409B-84AD-524CDBF10F68}" destId="{846D3B48-09BA-4670-8E4D-B622A77F3AA0}" srcOrd="0" destOrd="0" presId="urn:microsoft.com/office/officeart/2005/8/layout/radial5"/>
    <dgm:cxn modelId="{0FE287E8-1148-4781-81EB-96966567048F}" type="presParOf" srcId="{BAE383EA-C7D5-414C-AD92-743D9E9DD767}" destId="{15CE209B-2701-4E4E-9B50-C85690919EB9}" srcOrd="6" destOrd="0" presId="urn:microsoft.com/office/officeart/2005/8/layout/radial5"/>
    <dgm:cxn modelId="{1BC9B44C-1B34-4C71-842A-8A3F7EEAC589}" type="presParOf" srcId="{BAE383EA-C7D5-414C-AD92-743D9E9DD767}" destId="{AF992483-5D3E-4600-90D4-1F28EBE98E0D}" srcOrd="7" destOrd="0" presId="urn:microsoft.com/office/officeart/2005/8/layout/radial5"/>
    <dgm:cxn modelId="{75081FD0-6CF5-4448-85A9-8BF635E20765}" type="presParOf" srcId="{AF992483-5D3E-4600-90D4-1F28EBE98E0D}" destId="{559D10ED-5D36-4F0A-9297-A32FC14E09C6}" srcOrd="0" destOrd="0" presId="urn:microsoft.com/office/officeart/2005/8/layout/radial5"/>
    <dgm:cxn modelId="{728DABDB-AA9A-4CA1-ACF2-01F6B312A953}" type="presParOf" srcId="{BAE383EA-C7D5-414C-AD92-743D9E9DD767}" destId="{4C0C0D14-9E77-442A-89F6-A99237D2ED64}" srcOrd="8" destOrd="0" presId="urn:microsoft.com/office/officeart/2005/8/layout/radial5"/>
    <dgm:cxn modelId="{69EDA99A-64DF-4067-AFB4-7A7B4CAD4B56}" type="presParOf" srcId="{BAE383EA-C7D5-414C-AD92-743D9E9DD767}" destId="{116B2BB6-D209-4E8E-AFB9-B82313C568C1}" srcOrd="9" destOrd="0" presId="urn:microsoft.com/office/officeart/2005/8/layout/radial5"/>
    <dgm:cxn modelId="{5B4A7B57-51CC-4F24-A408-B9AEB98DD8E5}" type="presParOf" srcId="{116B2BB6-D209-4E8E-AFB9-B82313C568C1}" destId="{E1A4E2E2-4AD6-43F6-8946-EB7F85D3C533}" srcOrd="0" destOrd="0" presId="urn:microsoft.com/office/officeart/2005/8/layout/radial5"/>
    <dgm:cxn modelId="{DF5D51FD-833F-4DA5-B5F7-DD3F3917A350}" type="presParOf" srcId="{BAE383EA-C7D5-414C-AD92-743D9E9DD767}" destId="{8AD6921C-FA7A-4EF4-80CE-83F53EEC200D}" srcOrd="10" destOrd="0" presId="urn:microsoft.com/office/officeart/2005/8/layout/radial5"/>
    <dgm:cxn modelId="{44435AB5-D45C-4E13-9698-8AC7B214A1C3}" type="presParOf" srcId="{BAE383EA-C7D5-414C-AD92-743D9E9DD767}" destId="{FEF03E79-9304-4295-9667-F9EDC1819A19}" srcOrd="11" destOrd="0" presId="urn:microsoft.com/office/officeart/2005/8/layout/radial5"/>
    <dgm:cxn modelId="{F119E8BD-4794-436B-9336-362D87F838C1}" type="presParOf" srcId="{FEF03E79-9304-4295-9667-F9EDC1819A19}" destId="{248B9E88-1CF4-4C34-98D0-05B2ED503B5E}" srcOrd="0" destOrd="0" presId="urn:microsoft.com/office/officeart/2005/8/layout/radial5"/>
    <dgm:cxn modelId="{4BC41B71-5F82-49EA-809D-3A9EE2A93C8E}" type="presParOf" srcId="{BAE383EA-C7D5-414C-AD92-743D9E9DD767}" destId="{ED3C0BB9-45E3-45FB-93AD-6FAF166F2636}" srcOrd="12" destOrd="0" presId="urn:microsoft.com/office/officeart/2005/8/layout/radial5"/>
    <dgm:cxn modelId="{10521449-B31A-42CB-ADD6-289C6A85F027}" type="presParOf" srcId="{BAE383EA-C7D5-414C-AD92-743D9E9DD767}" destId="{19EAE5ED-F1B0-4F33-B944-EEF35E147D0F}" srcOrd="13" destOrd="0" presId="urn:microsoft.com/office/officeart/2005/8/layout/radial5"/>
    <dgm:cxn modelId="{A47AA3A3-BFFB-465F-A546-A214C7C80C2F}" type="presParOf" srcId="{19EAE5ED-F1B0-4F33-B944-EEF35E147D0F}" destId="{98FF59F7-265B-4EA2-A750-9A7E9E08DBD4}" srcOrd="0" destOrd="0" presId="urn:microsoft.com/office/officeart/2005/8/layout/radial5"/>
    <dgm:cxn modelId="{DE67851A-4CD3-4F84-94CD-421F78E19563}" type="presParOf" srcId="{BAE383EA-C7D5-414C-AD92-743D9E9DD767}" destId="{4D029EE3-885E-43FA-B105-2F625DBCFA5A}" srcOrd="14" destOrd="0" presId="urn:microsoft.com/office/officeart/2005/8/layout/radial5"/>
    <dgm:cxn modelId="{B74D2878-48FD-49A2-A584-45E5617B40BA}" type="presParOf" srcId="{BAE383EA-C7D5-414C-AD92-743D9E9DD767}" destId="{98028B23-03A9-4C52-820E-B8E56B0CCC1E}" srcOrd="15" destOrd="0" presId="urn:microsoft.com/office/officeart/2005/8/layout/radial5"/>
    <dgm:cxn modelId="{AB7E88C3-7BF4-4D8F-8FC1-FBA99D5E44EC}" type="presParOf" srcId="{98028B23-03A9-4C52-820E-B8E56B0CCC1E}" destId="{8C17E588-84E2-4A49-8F37-DA6E7566E1A9}" srcOrd="0" destOrd="0" presId="urn:microsoft.com/office/officeart/2005/8/layout/radial5"/>
    <dgm:cxn modelId="{F1B10CC7-9D8F-4EB0-8D6B-95803C7F2D70}" type="presParOf" srcId="{BAE383EA-C7D5-414C-AD92-743D9E9DD767}" destId="{F8478667-1EDD-45EC-8083-196193715A14}" srcOrd="16" destOrd="0" presId="urn:microsoft.com/office/officeart/2005/8/layout/radial5"/>
    <dgm:cxn modelId="{6BFEF1EE-897C-485B-9F38-7D2B8D9CEF49}" type="presParOf" srcId="{BAE383EA-C7D5-414C-AD92-743D9E9DD767}" destId="{F3B8F4B6-4B65-41F9-B24C-4BF6BB303C81}" srcOrd="17" destOrd="0" presId="urn:microsoft.com/office/officeart/2005/8/layout/radial5"/>
    <dgm:cxn modelId="{7E015562-0A90-4CB7-BA7C-A285B3DBF8EC}" type="presParOf" srcId="{F3B8F4B6-4B65-41F9-B24C-4BF6BB303C81}" destId="{1862D1E7-3A44-4068-ABA5-766761171A02}" srcOrd="0" destOrd="0" presId="urn:microsoft.com/office/officeart/2005/8/layout/radial5"/>
    <dgm:cxn modelId="{207FB17F-4250-4FD3-AFBB-7898E06255BE}" type="presParOf" srcId="{BAE383EA-C7D5-414C-AD92-743D9E9DD767}" destId="{0015D389-C7FE-4CF0-8770-E91E01DFFBA2}" srcOrd="18" destOrd="0" presId="urn:microsoft.com/office/officeart/2005/8/layout/radial5"/>
    <dgm:cxn modelId="{5A29F770-5BFB-4CA9-8DBD-88AC4CC5DAF3}" type="presParOf" srcId="{BAE383EA-C7D5-414C-AD92-743D9E9DD767}" destId="{7F2C7922-D951-44CC-9457-867E5F473379}" srcOrd="19" destOrd="0" presId="urn:microsoft.com/office/officeart/2005/8/layout/radial5"/>
    <dgm:cxn modelId="{80283D5D-4E9A-44F4-B09E-F2DF53C650F5}" type="presParOf" srcId="{7F2C7922-D951-44CC-9457-867E5F473379}" destId="{BA138D0A-9E5E-44D9-8490-E3DE8AD14090}" srcOrd="0" destOrd="0" presId="urn:microsoft.com/office/officeart/2005/8/layout/radial5"/>
    <dgm:cxn modelId="{B04C6D81-87F3-4CCE-8BAF-543E2FEC4DDF}" type="presParOf" srcId="{BAE383EA-C7D5-414C-AD92-743D9E9DD767}" destId="{22694929-7A48-4080-8A6D-25076790C2CB}" srcOrd="20" destOrd="0" presId="urn:microsoft.com/office/officeart/2005/8/layout/radial5"/>
    <dgm:cxn modelId="{6C7BD028-109E-4764-9ECB-A60A279F48A9}" type="presParOf" srcId="{BAE383EA-C7D5-414C-AD92-743D9E9DD767}" destId="{3AE723F6-EBF2-48F0-BE0F-F24B1B2699F4}" srcOrd="21" destOrd="0" presId="urn:microsoft.com/office/officeart/2005/8/layout/radial5"/>
    <dgm:cxn modelId="{A6BCE005-1432-4C39-AEF6-18211A527491}" type="presParOf" srcId="{3AE723F6-EBF2-48F0-BE0F-F24B1B2699F4}" destId="{C8EDFF1B-E614-40C2-AC3C-DC657F5DD417}" srcOrd="0" destOrd="0" presId="urn:microsoft.com/office/officeart/2005/8/layout/radial5"/>
    <dgm:cxn modelId="{9CA9E50A-92BD-4B29-A98E-CBEF8DB2DE18}" type="presParOf" srcId="{BAE383EA-C7D5-414C-AD92-743D9E9DD767}" destId="{7683AF13-3627-4434-8467-D7B63D2B4388}" srcOrd="22" destOrd="0" presId="urn:microsoft.com/office/officeart/2005/8/layout/radial5"/>
    <dgm:cxn modelId="{749C056E-98AE-4090-9854-C010CFFD7801}" type="presParOf" srcId="{BAE383EA-C7D5-414C-AD92-743D9E9DD767}" destId="{52CC79E0-A71A-4123-ADD9-0BB100930452}" srcOrd="23" destOrd="0" presId="urn:microsoft.com/office/officeart/2005/8/layout/radial5"/>
    <dgm:cxn modelId="{1994862C-2177-4322-9B56-652924C329FB}" type="presParOf" srcId="{52CC79E0-A71A-4123-ADD9-0BB100930452}" destId="{53649D21-09E7-437A-A90A-7A86CB867181}" srcOrd="0" destOrd="0" presId="urn:microsoft.com/office/officeart/2005/8/layout/radial5"/>
    <dgm:cxn modelId="{97CC454B-925F-4190-BD19-55E814C93EFE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BD552606-D8A8-4EA2-B315-AA607800B2B5}" type="presOf" srcId="{1C68A478-DC89-4EFC-ACCB-7B024ECE5AFE}" destId="{785BA6E3-DFDE-40AE-BD39-8D289EB7A40F}" srcOrd="1" destOrd="0" presId="urn:microsoft.com/office/officeart/2005/8/layout/radial5"/>
    <dgm:cxn modelId="{C9B6FABD-ECDE-4D8E-82AA-BF3D397EEEA2}" type="presOf" srcId="{B7279414-05D7-4969-ADED-FF99D115B5FF}" destId="{1862D1E7-3A44-4068-ABA5-766761171A02}" srcOrd="1" destOrd="0" presId="urn:microsoft.com/office/officeart/2005/8/layout/radial5"/>
    <dgm:cxn modelId="{AA707913-1FBD-4B66-8F81-9F26B247E1B5}" type="presOf" srcId="{B7426BDD-A18D-438D-AE90-39005F48AC17}" destId="{F6671CCE-C732-4B32-AD54-07393DC10192}" srcOrd="0" destOrd="0" presId="urn:microsoft.com/office/officeart/2005/8/layout/radial5"/>
    <dgm:cxn modelId="{60A5B234-61B7-4F45-A907-3654273A632A}" type="presOf" srcId="{35D78F62-BC21-4CFA-ADE2-6A2042401D2E}" destId="{FEF03E79-9304-4295-9667-F9EDC1819A19}" srcOrd="0" destOrd="0" presId="urn:microsoft.com/office/officeart/2005/8/layout/radial5"/>
    <dgm:cxn modelId="{A141FF7B-1966-4010-AA32-CABEA75A9445}" type="presOf" srcId="{0FF0BFFF-2DCE-448D-8757-EB1F04BCB0E8}" destId="{E1A4E2E2-4AD6-43F6-8946-EB7F85D3C533}" srcOrd="1" destOrd="0" presId="urn:microsoft.com/office/officeart/2005/8/layout/radial5"/>
    <dgm:cxn modelId="{7356F9EE-265C-41F7-8CA5-98E9452D2565}" type="presOf" srcId="{9C5661F4-CADE-47AB-B333-CC07B1A935F1}" destId="{C8EDFF1B-E614-40C2-AC3C-DC657F5DD417}" srcOrd="1" destOrd="0" presId="urn:microsoft.com/office/officeart/2005/8/layout/radial5"/>
    <dgm:cxn modelId="{C9FF5A7C-B1A1-4C5D-977D-8DEE765AA002}" type="presOf" srcId="{0EB618D8-F863-4240-803B-DB655B946BFA}" destId="{C17E6537-6EE4-4E08-87B5-91209B330208}" srcOrd="0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9CC6C31E-7321-469E-8D8D-B539CABB3B72}" type="presOf" srcId="{F5391777-1FD5-4868-A35B-99FF4E527BA0}" destId="{98FF59F7-265B-4EA2-A750-9A7E9E08DBD4}" srcOrd="1" destOrd="0" presId="urn:microsoft.com/office/officeart/2005/8/layout/radial5"/>
    <dgm:cxn modelId="{57F95F78-BDA6-450F-9B6A-CEE8BBD166FA}" type="presOf" srcId="{35D78F62-BC21-4CFA-ADE2-6A2042401D2E}" destId="{248B9E88-1CF4-4C34-98D0-05B2ED503B5E}" srcOrd="1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28763830-BCF6-4B7B-BA13-F3C6499DB6EC}" type="presOf" srcId="{583E9D2C-32CD-4B59-8085-1282A3C7AE92}" destId="{4D029EE3-885E-43FA-B105-2F625DBCFA5A}" srcOrd="0" destOrd="0" presId="urn:microsoft.com/office/officeart/2005/8/layout/radial5"/>
    <dgm:cxn modelId="{596624CF-7E4B-474B-96FA-4C780ABD00E7}" type="presOf" srcId="{1C68A478-DC89-4EFC-ACCB-7B024ECE5AFE}" destId="{70669E17-488C-4B10-AF15-CF15089C579D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04F11373-8FC9-4425-8D22-864B92452B74}" type="presOf" srcId="{096D5F6A-9F9D-41FF-8239-33ADBD46F23A}" destId="{7683AF13-3627-4434-8467-D7B63D2B4388}" srcOrd="0" destOrd="0" presId="urn:microsoft.com/office/officeart/2005/8/layout/radial5"/>
    <dgm:cxn modelId="{76DEDA22-2566-4214-AF97-44623F6B7D61}" type="presOf" srcId="{80FE75D1-BA8E-442A-AB58-7CA11207AE81}" destId="{BA138D0A-9E5E-44D9-8490-E3DE8AD14090}" srcOrd="1" destOrd="0" presId="urn:microsoft.com/office/officeart/2005/8/layout/radial5"/>
    <dgm:cxn modelId="{53905EF6-BBAF-4283-A62F-80A64EDEC8E3}" type="presOf" srcId="{76BE7940-52C2-4CA2-A446-B9570BC7EDC3}" destId="{126A1754-67AC-41FB-94A8-D564B1C06F5F}" srcOrd="1" destOrd="0" presId="urn:microsoft.com/office/officeart/2005/8/layout/radial5"/>
    <dgm:cxn modelId="{0CE58E28-1571-40B4-B8F3-CBF00611ECCD}" type="presOf" srcId="{62BF855B-306B-4FFC-8222-FE50B16B558F}" destId="{559D10ED-5D36-4F0A-9297-A32FC14E09C6}" srcOrd="1" destOrd="0" presId="urn:microsoft.com/office/officeart/2005/8/layout/radial5"/>
    <dgm:cxn modelId="{B9DAD8A4-25F6-4F0A-A4B8-EE7A79417216}" type="presOf" srcId="{082CDD7F-6963-44D8-82F0-72E47D5F6FC8}" destId="{0015D389-C7FE-4CF0-8770-E91E01DFFBA2}" srcOrd="0" destOrd="0" presId="urn:microsoft.com/office/officeart/2005/8/layout/radial5"/>
    <dgm:cxn modelId="{00EFB5E9-0160-41D5-8C56-4C4FDF646163}" type="presOf" srcId="{09D45535-2577-403E-88F5-0FBA28BE6372}" destId="{BAE383EA-C7D5-414C-AD92-743D9E9DD767}" srcOrd="0" destOrd="0" presId="urn:microsoft.com/office/officeart/2005/8/layout/radial5"/>
    <dgm:cxn modelId="{822CCC9C-38B7-4977-B9BA-518FFD2414B9}" type="presOf" srcId="{827C7748-84F2-4100-A1C5-70C2DC5D1CDC}" destId="{F8478667-1EDD-45EC-8083-196193715A14}" srcOrd="0" destOrd="0" presId="urn:microsoft.com/office/officeart/2005/8/layout/radial5"/>
    <dgm:cxn modelId="{5053119F-A118-4CE2-A051-178BC2F1C8DD}" type="presOf" srcId="{47DB4CDE-CD89-45FD-999D-2C07EF2D2740}" destId="{ED3C0BB9-45E3-45FB-93AD-6FAF166F2636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DA8AB3A4-D837-4DE0-A356-7D6C554C2A77}" type="presOf" srcId="{FD087865-9C6B-40D1-878B-D404F2B129BA}" destId="{30871054-DA9C-409B-84AD-524CDBF10F68}" srcOrd="0" destOrd="0" presId="urn:microsoft.com/office/officeart/2005/8/layout/radial5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9FA42C80-F154-4DEB-AC31-0EC0170972D6}" type="presOf" srcId="{9C5661F4-CADE-47AB-B333-CC07B1A935F1}" destId="{3AE723F6-EBF2-48F0-BE0F-F24B1B2699F4}" srcOrd="0" destOrd="0" presId="urn:microsoft.com/office/officeart/2005/8/layout/radial5"/>
    <dgm:cxn modelId="{97466A59-7056-4AEA-B8B0-1177DDA94202}" type="presOf" srcId="{76BE7940-52C2-4CA2-A446-B9570BC7EDC3}" destId="{87C4D081-52CD-458E-918F-BC8D31A72C19}" srcOrd="0" destOrd="0" presId="urn:microsoft.com/office/officeart/2005/8/layout/radial5"/>
    <dgm:cxn modelId="{8DB6B9A3-EEB6-4ACC-B2C2-78180A18A455}" type="presOf" srcId="{815FC87D-166A-486A-84DE-C1DC378B0E03}" destId="{A245551A-1857-49AB-B60F-CC99CA584C25}" srcOrd="0" destOrd="0" presId="urn:microsoft.com/office/officeart/2005/8/layout/radial5"/>
    <dgm:cxn modelId="{79A80B5B-3783-439C-B8A5-153B1DC82E95}" type="presOf" srcId="{35AFC451-6F00-46F2-8880-2AC0EAEBF607}" destId="{8C17E588-84E2-4A49-8F37-DA6E7566E1A9}" srcOrd="1" destOrd="0" presId="urn:microsoft.com/office/officeart/2005/8/layout/radial5"/>
    <dgm:cxn modelId="{BB547C15-0519-4AD8-92CF-CAEF107D620C}" type="presOf" srcId="{8519A95B-8E95-40D4-ADB9-25F294C5D6B5}" destId="{4C0C0D14-9E77-442A-89F6-A99237D2ED64}" srcOrd="0" destOrd="0" presId="urn:microsoft.com/office/officeart/2005/8/layout/radial5"/>
    <dgm:cxn modelId="{2489CFD2-D098-4D08-BE8A-4ADCAA01E8B1}" type="presOf" srcId="{DFC63623-1438-4251-BB5C-1D597B9F006C}" destId="{41D0CCD4-B991-45E1-9616-6FA4E6F071FB}" srcOrd="0" destOrd="0" presId="urn:microsoft.com/office/officeart/2005/8/layout/radial5"/>
    <dgm:cxn modelId="{0D9DE861-E249-4E6D-8EC5-E08EE85CAEBA}" type="presOf" srcId="{9FF2855D-37BE-476A-8DA5-4ABEAA8CFD90}" destId="{8AD6921C-FA7A-4EF4-80CE-83F53EEC200D}" srcOrd="0" destOrd="0" presId="urn:microsoft.com/office/officeart/2005/8/layout/radial5"/>
    <dgm:cxn modelId="{E650A4BF-0567-4E0D-B9D4-D72596BA50F9}" type="presOf" srcId="{80FE75D1-BA8E-442A-AB58-7CA11207AE81}" destId="{7F2C7922-D951-44CC-9457-867E5F473379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02D32EF3-87E5-4BBE-A38E-CDCB1BB5BF15}" type="presOf" srcId="{62BF855B-306B-4FFC-8222-FE50B16B558F}" destId="{AF992483-5D3E-4600-90D4-1F28EBE98E0D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741A1075-8347-47C2-AA38-605EE99BED97}" type="presOf" srcId="{F5391777-1FD5-4868-A35B-99FF4E527BA0}" destId="{19EAE5ED-F1B0-4F33-B944-EEF35E147D0F}" srcOrd="0" destOrd="0" presId="urn:microsoft.com/office/officeart/2005/8/layout/radial5"/>
    <dgm:cxn modelId="{9026652C-E76A-48BD-8484-A845DE609DD9}" type="presOf" srcId="{295A1111-B9B0-4A18-9699-8EBF5F50B1FC}" destId="{22694929-7A48-4080-8A6D-25076790C2CB}" srcOrd="0" destOrd="0" presId="urn:microsoft.com/office/officeart/2005/8/layout/radial5"/>
    <dgm:cxn modelId="{4C606A1D-D04F-41A0-9C16-2E30F4E0C180}" type="presOf" srcId="{7E32F119-A9A3-49B7-B1A1-79420689490F}" destId="{15CE209B-2701-4E4E-9B50-C85690919EB9}" srcOrd="0" destOrd="0" presId="urn:microsoft.com/office/officeart/2005/8/layout/radial5"/>
    <dgm:cxn modelId="{766CD5EF-2BDF-45BF-B531-15B8A67836EA}" type="presOf" srcId="{FD087865-9C6B-40D1-878B-D404F2B129BA}" destId="{846D3B48-09BA-4670-8E4D-B622A77F3AA0}" srcOrd="1" destOrd="0" presId="urn:microsoft.com/office/officeart/2005/8/layout/radial5"/>
    <dgm:cxn modelId="{7433527E-5863-4E8C-8BCE-8EF3C429FBCB}" type="presOf" srcId="{AC0E2BDF-8140-4AF8-904E-A47D9ED0D9EA}" destId="{52CC79E0-A71A-4123-ADD9-0BB100930452}" srcOrd="0" destOrd="0" presId="urn:microsoft.com/office/officeart/2005/8/layout/radial5"/>
    <dgm:cxn modelId="{8CF59C01-2746-4FFD-8036-190B3B59184E}" type="presOf" srcId="{AC0E2BDF-8140-4AF8-904E-A47D9ED0D9EA}" destId="{53649D21-09E7-437A-A90A-7A86CB867181}" srcOrd="1" destOrd="0" presId="urn:microsoft.com/office/officeart/2005/8/layout/radial5"/>
    <dgm:cxn modelId="{BEE107B3-69CC-4D47-83B0-B077F4CD611B}" type="presOf" srcId="{35AFC451-6F00-46F2-8880-2AC0EAEBF607}" destId="{98028B23-03A9-4C52-820E-B8E56B0CCC1E}" srcOrd="0" destOrd="0" presId="urn:microsoft.com/office/officeart/2005/8/layout/radial5"/>
    <dgm:cxn modelId="{B47C783D-8E8C-443C-B8B4-702E5F7140AF}" type="presOf" srcId="{0FF0BFFF-2DCE-448D-8757-EB1F04BCB0E8}" destId="{116B2BB6-D209-4E8E-AFB9-B82313C568C1}" srcOrd="0" destOrd="0" presId="urn:microsoft.com/office/officeart/2005/8/layout/radial5"/>
    <dgm:cxn modelId="{6EA0FB9C-3E9B-425B-A364-428FDDA96B4A}" type="presOf" srcId="{B7279414-05D7-4969-ADED-FF99D115B5FF}" destId="{F3B8F4B6-4B65-41F9-B24C-4BF6BB303C81}" srcOrd="0" destOrd="0" presId="urn:microsoft.com/office/officeart/2005/8/layout/radial5"/>
    <dgm:cxn modelId="{D43E9044-0B3C-4E98-9ACE-D8CB58D602FF}" type="presParOf" srcId="{BAE383EA-C7D5-414C-AD92-743D9E9DD767}" destId="{A245551A-1857-49AB-B60F-CC99CA584C25}" srcOrd="0" destOrd="0" presId="urn:microsoft.com/office/officeart/2005/8/layout/radial5"/>
    <dgm:cxn modelId="{D92090F4-0C77-4ECC-A2B5-629C1640CF06}" type="presParOf" srcId="{BAE383EA-C7D5-414C-AD92-743D9E9DD767}" destId="{87C4D081-52CD-458E-918F-BC8D31A72C19}" srcOrd="1" destOrd="0" presId="urn:microsoft.com/office/officeart/2005/8/layout/radial5"/>
    <dgm:cxn modelId="{478B8441-4C4E-4F54-9EA9-BBFC63685C3B}" type="presParOf" srcId="{87C4D081-52CD-458E-918F-BC8D31A72C19}" destId="{126A1754-67AC-41FB-94A8-D564B1C06F5F}" srcOrd="0" destOrd="0" presId="urn:microsoft.com/office/officeart/2005/8/layout/radial5"/>
    <dgm:cxn modelId="{B644CD08-9008-49E7-8E89-9242D17D32DC}" type="presParOf" srcId="{BAE383EA-C7D5-414C-AD92-743D9E9DD767}" destId="{C17E6537-6EE4-4E08-87B5-91209B330208}" srcOrd="2" destOrd="0" presId="urn:microsoft.com/office/officeart/2005/8/layout/radial5"/>
    <dgm:cxn modelId="{61690275-54D3-4907-A27C-AC9B0B14658E}" type="presParOf" srcId="{BAE383EA-C7D5-414C-AD92-743D9E9DD767}" destId="{70669E17-488C-4B10-AF15-CF15089C579D}" srcOrd="3" destOrd="0" presId="urn:microsoft.com/office/officeart/2005/8/layout/radial5"/>
    <dgm:cxn modelId="{AD123700-51DF-4CAA-8601-1020BAC0A6DB}" type="presParOf" srcId="{70669E17-488C-4B10-AF15-CF15089C579D}" destId="{785BA6E3-DFDE-40AE-BD39-8D289EB7A40F}" srcOrd="0" destOrd="0" presId="urn:microsoft.com/office/officeart/2005/8/layout/radial5"/>
    <dgm:cxn modelId="{4AEF0237-ED1C-4A36-B398-60F9AD44DEB7}" type="presParOf" srcId="{BAE383EA-C7D5-414C-AD92-743D9E9DD767}" destId="{F6671CCE-C732-4B32-AD54-07393DC10192}" srcOrd="4" destOrd="0" presId="urn:microsoft.com/office/officeart/2005/8/layout/radial5"/>
    <dgm:cxn modelId="{3678BA94-140B-413E-A227-1C814255BA20}" type="presParOf" srcId="{BAE383EA-C7D5-414C-AD92-743D9E9DD767}" destId="{30871054-DA9C-409B-84AD-524CDBF10F68}" srcOrd="5" destOrd="0" presId="urn:microsoft.com/office/officeart/2005/8/layout/radial5"/>
    <dgm:cxn modelId="{4CB4A7B0-91C8-457C-A91D-7BDE21FB47D2}" type="presParOf" srcId="{30871054-DA9C-409B-84AD-524CDBF10F68}" destId="{846D3B48-09BA-4670-8E4D-B622A77F3AA0}" srcOrd="0" destOrd="0" presId="urn:microsoft.com/office/officeart/2005/8/layout/radial5"/>
    <dgm:cxn modelId="{674ED886-3C3F-4125-B46A-DEB50F0DB110}" type="presParOf" srcId="{BAE383EA-C7D5-414C-AD92-743D9E9DD767}" destId="{15CE209B-2701-4E4E-9B50-C85690919EB9}" srcOrd="6" destOrd="0" presId="urn:microsoft.com/office/officeart/2005/8/layout/radial5"/>
    <dgm:cxn modelId="{D20D253A-4C63-4EA8-932F-E757C1719B96}" type="presParOf" srcId="{BAE383EA-C7D5-414C-AD92-743D9E9DD767}" destId="{AF992483-5D3E-4600-90D4-1F28EBE98E0D}" srcOrd="7" destOrd="0" presId="urn:microsoft.com/office/officeart/2005/8/layout/radial5"/>
    <dgm:cxn modelId="{3F05D1F1-B4A7-4C3E-9AA4-CD7DDCBA9648}" type="presParOf" srcId="{AF992483-5D3E-4600-90D4-1F28EBE98E0D}" destId="{559D10ED-5D36-4F0A-9297-A32FC14E09C6}" srcOrd="0" destOrd="0" presId="urn:microsoft.com/office/officeart/2005/8/layout/radial5"/>
    <dgm:cxn modelId="{1DF0F949-E927-4B17-8E43-6234C4F8FD48}" type="presParOf" srcId="{BAE383EA-C7D5-414C-AD92-743D9E9DD767}" destId="{4C0C0D14-9E77-442A-89F6-A99237D2ED64}" srcOrd="8" destOrd="0" presId="urn:microsoft.com/office/officeart/2005/8/layout/radial5"/>
    <dgm:cxn modelId="{3EAD582E-0532-408A-9769-FB76C7306091}" type="presParOf" srcId="{BAE383EA-C7D5-414C-AD92-743D9E9DD767}" destId="{116B2BB6-D209-4E8E-AFB9-B82313C568C1}" srcOrd="9" destOrd="0" presId="urn:microsoft.com/office/officeart/2005/8/layout/radial5"/>
    <dgm:cxn modelId="{577D012E-9A29-4662-BA02-3C6BA8ACF133}" type="presParOf" srcId="{116B2BB6-D209-4E8E-AFB9-B82313C568C1}" destId="{E1A4E2E2-4AD6-43F6-8946-EB7F85D3C533}" srcOrd="0" destOrd="0" presId="urn:microsoft.com/office/officeart/2005/8/layout/radial5"/>
    <dgm:cxn modelId="{EE192EEC-D7FD-41AB-9381-14A63C14843F}" type="presParOf" srcId="{BAE383EA-C7D5-414C-AD92-743D9E9DD767}" destId="{8AD6921C-FA7A-4EF4-80CE-83F53EEC200D}" srcOrd="10" destOrd="0" presId="urn:microsoft.com/office/officeart/2005/8/layout/radial5"/>
    <dgm:cxn modelId="{677A6604-A023-488A-8D80-C14CC87E310B}" type="presParOf" srcId="{BAE383EA-C7D5-414C-AD92-743D9E9DD767}" destId="{FEF03E79-9304-4295-9667-F9EDC1819A19}" srcOrd="11" destOrd="0" presId="urn:microsoft.com/office/officeart/2005/8/layout/radial5"/>
    <dgm:cxn modelId="{B979F3AC-BC58-4E13-B79C-9E14F4D7D748}" type="presParOf" srcId="{FEF03E79-9304-4295-9667-F9EDC1819A19}" destId="{248B9E88-1CF4-4C34-98D0-05B2ED503B5E}" srcOrd="0" destOrd="0" presId="urn:microsoft.com/office/officeart/2005/8/layout/radial5"/>
    <dgm:cxn modelId="{5B0790C6-558B-4D5B-B4EB-34BC8C2F3C40}" type="presParOf" srcId="{BAE383EA-C7D5-414C-AD92-743D9E9DD767}" destId="{ED3C0BB9-45E3-45FB-93AD-6FAF166F2636}" srcOrd="12" destOrd="0" presId="urn:microsoft.com/office/officeart/2005/8/layout/radial5"/>
    <dgm:cxn modelId="{24818C2D-C594-4283-A518-9AB9F7C703F7}" type="presParOf" srcId="{BAE383EA-C7D5-414C-AD92-743D9E9DD767}" destId="{19EAE5ED-F1B0-4F33-B944-EEF35E147D0F}" srcOrd="13" destOrd="0" presId="urn:microsoft.com/office/officeart/2005/8/layout/radial5"/>
    <dgm:cxn modelId="{E7ADA112-BDBD-4E62-9A23-671EA7900214}" type="presParOf" srcId="{19EAE5ED-F1B0-4F33-B944-EEF35E147D0F}" destId="{98FF59F7-265B-4EA2-A750-9A7E9E08DBD4}" srcOrd="0" destOrd="0" presId="urn:microsoft.com/office/officeart/2005/8/layout/radial5"/>
    <dgm:cxn modelId="{05A50AA2-F089-4376-98C4-6CE4686C146C}" type="presParOf" srcId="{BAE383EA-C7D5-414C-AD92-743D9E9DD767}" destId="{4D029EE3-885E-43FA-B105-2F625DBCFA5A}" srcOrd="14" destOrd="0" presId="urn:microsoft.com/office/officeart/2005/8/layout/radial5"/>
    <dgm:cxn modelId="{A95F07C2-AE56-462D-95B4-A965B085CCB2}" type="presParOf" srcId="{BAE383EA-C7D5-414C-AD92-743D9E9DD767}" destId="{98028B23-03A9-4C52-820E-B8E56B0CCC1E}" srcOrd="15" destOrd="0" presId="urn:microsoft.com/office/officeart/2005/8/layout/radial5"/>
    <dgm:cxn modelId="{4DBAA9FC-A0B3-4B15-9293-25462AEBE14C}" type="presParOf" srcId="{98028B23-03A9-4C52-820E-B8E56B0CCC1E}" destId="{8C17E588-84E2-4A49-8F37-DA6E7566E1A9}" srcOrd="0" destOrd="0" presId="urn:microsoft.com/office/officeart/2005/8/layout/radial5"/>
    <dgm:cxn modelId="{50AF4740-C5A3-4539-A041-2648B2AF806B}" type="presParOf" srcId="{BAE383EA-C7D5-414C-AD92-743D9E9DD767}" destId="{F8478667-1EDD-45EC-8083-196193715A14}" srcOrd="16" destOrd="0" presId="urn:microsoft.com/office/officeart/2005/8/layout/radial5"/>
    <dgm:cxn modelId="{92522290-1F68-4574-9F1F-C1B2AA6F0476}" type="presParOf" srcId="{BAE383EA-C7D5-414C-AD92-743D9E9DD767}" destId="{F3B8F4B6-4B65-41F9-B24C-4BF6BB303C81}" srcOrd="17" destOrd="0" presId="urn:microsoft.com/office/officeart/2005/8/layout/radial5"/>
    <dgm:cxn modelId="{5269394C-98EF-4677-96D7-B6F981D467D7}" type="presParOf" srcId="{F3B8F4B6-4B65-41F9-B24C-4BF6BB303C81}" destId="{1862D1E7-3A44-4068-ABA5-766761171A02}" srcOrd="0" destOrd="0" presId="urn:microsoft.com/office/officeart/2005/8/layout/radial5"/>
    <dgm:cxn modelId="{666AC82C-BFD8-4257-975A-F5F40CF1DDED}" type="presParOf" srcId="{BAE383EA-C7D5-414C-AD92-743D9E9DD767}" destId="{0015D389-C7FE-4CF0-8770-E91E01DFFBA2}" srcOrd="18" destOrd="0" presId="urn:microsoft.com/office/officeart/2005/8/layout/radial5"/>
    <dgm:cxn modelId="{F29AE173-37CE-4550-8F53-1D2F62D62498}" type="presParOf" srcId="{BAE383EA-C7D5-414C-AD92-743D9E9DD767}" destId="{7F2C7922-D951-44CC-9457-867E5F473379}" srcOrd="19" destOrd="0" presId="urn:microsoft.com/office/officeart/2005/8/layout/radial5"/>
    <dgm:cxn modelId="{C3364CCB-93AD-45C1-B314-821FB6DEFC48}" type="presParOf" srcId="{7F2C7922-D951-44CC-9457-867E5F473379}" destId="{BA138D0A-9E5E-44D9-8490-E3DE8AD14090}" srcOrd="0" destOrd="0" presId="urn:microsoft.com/office/officeart/2005/8/layout/radial5"/>
    <dgm:cxn modelId="{8E47AA24-80FC-4DEE-8F7E-8F097EE4EF4F}" type="presParOf" srcId="{BAE383EA-C7D5-414C-AD92-743D9E9DD767}" destId="{22694929-7A48-4080-8A6D-25076790C2CB}" srcOrd="20" destOrd="0" presId="urn:microsoft.com/office/officeart/2005/8/layout/radial5"/>
    <dgm:cxn modelId="{10F89840-392A-4692-AAC5-428E22468694}" type="presParOf" srcId="{BAE383EA-C7D5-414C-AD92-743D9E9DD767}" destId="{3AE723F6-EBF2-48F0-BE0F-F24B1B2699F4}" srcOrd="21" destOrd="0" presId="urn:microsoft.com/office/officeart/2005/8/layout/radial5"/>
    <dgm:cxn modelId="{C48A6F06-85DD-4C56-B2FD-78BE1D37EBAA}" type="presParOf" srcId="{3AE723F6-EBF2-48F0-BE0F-F24B1B2699F4}" destId="{C8EDFF1B-E614-40C2-AC3C-DC657F5DD417}" srcOrd="0" destOrd="0" presId="urn:microsoft.com/office/officeart/2005/8/layout/radial5"/>
    <dgm:cxn modelId="{F60D4C5A-18A0-4A4F-B993-D767392061EC}" type="presParOf" srcId="{BAE383EA-C7D5-414C-AD92-743D9E9DD767}" destId="{7683AF13-3627-4434-8467-D7B63D2B4388}" srcOrd="22" destOrd="0" presId="urn:microsoft.com/office/officeart/2005/8/layout/radial5"/>
    <dgm:cxn modelId="{7263FDBD-327C-42C2-B92D-163929205FC4}" type="presParOf" srcId="{BAE383EA-C7D5-414C-AD92-743D9E9DD767}" destId="{52CC79E0-A71A-4123-ADD9-0BB100930452}" srcOrd="23" destOrd="0" presId="urn:microsoft.com/office/officeart/2005/8/layout/radial5"/>
    <dgm:cxn modelId="{14DC4C98-FD5D-48F6-A977-6BDE2298A382}" type="presParOf" srcId="{52CC79E0-A71A-4123-ADD9-0BB100930452}" destId="{53649D21-09E7-437A-A90A-7A86CB867181}" srcOrd="0" destOrd="0" presId="urn:microsoft.com/office/officeart/2005/8/layout/radial5"/>
    <dgm:cxn modelId="{936E5F15-7331-4CED-8AB2-0CC296776907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E9BF9A62-5043-42E1-902A-34AF5DD5AA32}" type="presOf" srcId="{9C5661F4-CADE-47AB-B333-CC07B1A935F1}" destId="{3AE723F6-EBF2-48F0-BE0F-F24B1B2699F4}" srcOrd="0" destOrd="0" presId="urn:microsoft.com/office/officeart/2005/8/layout/radial5"/>
    <dgm:cxn modelId="{67245982-8B4E-4D1D-951F-12BAF023D45A}" type="presOf" srcId="{35D78F62-BC21-4CFA-ADE2-6A2042401D2E}" destId="{FEF03E79-9304-4295-9667-F9EDC1819A19}" srcOrd="0" destOrd="0" presId="urn:microsoft.com/office/officeart/2005/8/layout/radial5"/>
    <dgm:cxn modelId="{5870B08B-E881-4DC7-8063-B18F6A3FB58A}" type="presOf" srcId="{35AFC451-6F00-46F2-8880-2AC0EAEBF607}" destId="{98028B23-03A9-4C52-820E-B8E56B0CCC1E}" srcOrd="0" destOrd="0" presId="urn:microsoft.com/office/officeart/2005/8/layout/radial5"/>
    <dgm:cxn modelId="{9460FBD3-29CF-4893-976A-27563B018639}" type="presOf" srcId="{35AFC451-6F00-46F2-8880-2AC0EAEBF607}" destId="{8C17E588-84E2-4A49-8F37-DA6E7566E1A9}" srcOrd="1" destOrd="0" presId="urn:microsoft.com/office/officeart/2005/8/layout/radial5"/>
    <dgm:cxn modelId="{6588081E-30FF-48D0-A038-2D003043DED0}" type="presOf" srcId="{082CDD7F-6963-44D8-82F0-72E47D5F6FC8}" destId="{0015D389-C7FE-4CF0-8770-E91E01DFFBA2}" srcOrd="0" destOrd="0" presId="urn:microsoft.com/office/officeart/2005/8/layout/radial5"/>
    <dgm:cxn modelId="{DC6BAE21-AB5F-4196-ACF6-93241636D62A}" type="presOf" srcId="{35D78F62-BC21-4CFA-ADE2-6A2042401D2E}" destId="{248B9E88-1CF4-4C34-98D0-05B2ED503B5E}" srcOrd="1" destOrd="0" presId="urn:microsoft.com/office/officeart/2005/8/layout/radial5"/>
    <dgm:cxn modelId="{2F728EAF-8AE4-45DF-AA52-E3752296BF45}" type="presOf" srcId="{B7279414-05D7-4969-ADED-FF99D115B5FF}" destId="{1862D1E7-3A44-4068-ABA5-766761171A02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6BAC2938-5B50-49ED-8FE5-A1DF2C4E2698}" type="presOf" srcId="{47DB4CDE-CD89-45FD-999D-2C07EF2D2740}" destId="{ED3C0BB9-45E3-45FB-93AD-6FAF166F2636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6638BE9E-43B2-461B-9499-823C52EE2D66}" type="presOf" srcId="{DFC63623-1438-4251-BB5C-1D597B9F006C}" destId="{41D0CCD4-B991-45E1-9616-6FA4E6F071FB}" srcOrd="0" destOrd="0" presId="urn:microsoft.com/office/officeart/2005/8/layout/radial5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D3A082BD-779B-42B2-A155-D313A539674C}" type="presOf" srcId="{AC0E2BDF-8140-4AF8-904E-A47D9ED0D9EA}" destId="{53649D21-09E7-437A-A90A-7A86CB867181}" srcOrd="1" destOrd="0" presId="urn:microsoft.com/office/officeart/2005/8/layout/radial5"/>
    <dgm:cxn modelId="{AFCB124A-886B-4543-870B-AB506C35180D}" type="presOf" srcId="{62BF855B-306B-4FFC-8222-FE50B16B558F}" destId="{559D10ED-5D36-4F0A-9297-A32FC14E09C6}" srcOrd="1" destOrd="0" presId="urn:microsoft.com/office/officeart/2005/8/layout/radial5"/>
    <dgm:cxn modelId="{9C12FF2B-50BF-4A9E-B204-26F39E7ADB7D}" type="presOf" srcId="{295A1111-B9B0-4A18-9699-8EBF5F50B1FC}" destId="{22694929-7A48-4080-8A6D-25076790C2CB}" srcOrd="0" destOrd="0" presId="urn:microsoft.com/office/officeart/2005/8/layout/radial5"/>
    <dgm:cxn modelId="{03FC0ABD-78D8-4A9B-B9C4-4430925FD210}" type="presOf" srcId="{F5391777-1FD5-4868-A35B-99FF4E527BA0}" destId="{98FF59F7-265B-4EA2-A750-9A7E9E08DBD4}" srcOrd="1" destOrd="0" presId="urn:microsoft.com/office/officeart/2005/8/layout/radial5"/>
    <dgm:cxn modelId="{A222F861-23B0-4EFD-B227-40F9D291B705}" type="presOf" srcId="{76BE7940-52C2-4CA2-A446-B9570BC7EDC3}" destId="{126A1754-67AC-41FB-94A8-D564B1C06F5F}" srcOrd="1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E9CFA659-91FF-495B-9EA3-8A9E00EE26EB}" type="presOf" srcId="{80FE75D1-BA8E-442A-AB58-7CA11207AE81}" destId="{7F2C7922-D951-44CC-9457-867E5F473379}" srcOrd="0" destOrd="0" presId="urn:microsoft.com/office/officeart/2005/8/layout/radial5"/>
    <dgm:cxn modelId="{C1D147AC-2FED-49C7-9D5F-23944E133A64}" type="presOf" srcId="{0EB618D8-F863-4240-803B-DB655B946BFA}" destId="{C17E6537-6EE4-4E08-87B5-91209B330208}" srcOrd="0" destOrd="0" presId="urn:microsoft.com/office/officeart/2005/8/layout/radial5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683314D9-1F09-44E7-A7D4-5E6FA79A7D63}" type="presOf" srcId="{583E9D2C-32CD-4B59-8085-1282A3C7AE92}" destId="{4D029EE3-885E-43FA-B105-2F625DBCFA5A}" srcOrd="0" destOrd="0" presId="urn:microsoft.com/office/officeart/2005/8/layout/radial5"/>
    <dgm:cxn modelId="{CF60957E-06D0-4CDE-80C0-EA249B93AFA7}" type="presOf" srcId="{0FF0BFFF-2DCE-448D-8757-EB1F04BCB0E8}" destId="{116B2BB6-D209-4E8E-AFB9-B82313C568C1}" srcOrd="0" destOrd="0" presId="urn:microsoft.com/office/officeart/2005/8/layout/radial5"/>
    <dgm:cxn modelId="{AD456009-44A4-42AA-97C5-43FCAF26B669}" type="presOf" srcId="{62BF855B-306B-4FFC-8222-FE50B16B558F}" destId="{AF992483-5D3E-4600-90D4-1F28EBE98E0D}" srcOrd="0" destOrd="0" presId="urn:microsoft.com/office/officeart/2005/8/layout/radial5"/>
    <dgm:cxn modelId="{33A7766C-9BA2-4953-B92F-3CD141FE3F42}" type="presOf" srcId="{F5391777-1FD5-4868-A35B-99FF4E527BA0}" destId="{19EAE5ED-F1B0-4F33-B944-EEF35E147D0F}" srcOrd="0" destOrd="0" presId="urn:microsoft.com/office/officeart/2005/8/layout/radial5"/>
    <dgm:cxn modelId="{2BDF7DFE-F317-4596-BA0D-A83DC8F1F86A}" type="presOf" srcId="{827C7748-84F2-4100-A1C5-70C2DC5D1CDC}" destId="{F8478667-1EDD-45EC-8083-196193715A14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F8D8725B-097B-47D1-8520-0EDCE13EE062}" type="presOf" srcId="{815FC87D-166A-486A-84DE-C1DC378B0E03}" destId="{A245551A-1857-49AB-B60F-CC99CA584C25}" srcOrd="0" destOrd="0" presId="urn:microsoft.com/office/officeart/2005/8/layout/radial5"/>
    <dgm:cxn modelId="{231F4A72-8827-4041-8082-E3BF64D7D7AE}" type="presOf" srcId="{B7279414-05D7-4969-ADED-FF99D115B5FF}" destId="{F3B8F4B6-4B65-41F9-B24C-4BF6BB303C81}" srcOrd="0" destOrd="0" presId="urn:microsoft.com/office/officeart/2005/8/layout/radial5"/>
    <dgm:cxn modelId="{6F9089E9-A79D-4D40-96C0-999B347FB4E3}" type="presOf" srcId="{9FF2855D-37BE-476A-8DA5-4ABEAA8CFD90}" destId="{8AD6921C-FA7A-4EF4-80CE-83F53EEC200D}" srcOrd="0" destOrd="0" presId="urn:microsoft.com/office/officeart/2005/8/layout/radial5"/>
    <dgm:cxn modelId="{D14638B3-A7B3-4E3E-93FC-8A206F6CB3DE}" type="presOf" srcId="{B7426BDD-A18D-438D-AE90-39005F48AC17}" destId="{F6671CCE-C732-4B32-AD54-07393DC10192}" srcOrd="0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6D1AD17D-BA8A-46D4-86B4-61665369FBCF}" type="presOf" srcId="{FD087865-9C6B-40D1-878B-D404F2B129BA}" destId="{846D3B48-09BA-4670-8E4D-B622A77F3AA0}" srcOrd="1" destOrd="0" presId="urn:microsoft.com/office/officeart/2005/8/layout/radial5"/>
    <dgm:cxn modelId="{76EB51E8-C679-4073-B82B-BB423D7A835F}" type="presOf" srcId="{FD087865-9C6B-40D1-878B-D404F2B129BA}" destId="{30871054-DA9C-409B-84AD-524CDBF10F68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D36FD4BE-9962-48F9-9BC1-0BB70747DCCB}" type="presOf" srcId="{7E32F119-A9A3-49B7-B1A1-79420689490F}" destId="{15CE209B-2701-4E4E-9B50-C85690919EB9}" srcOrd="0" destOrd="0" presId="urn:microsoft.com/office/officeart/2005/8/layout/radial5"/>
    <dgm:cxn modelId="{06F06854-66BB-4C93-ADB0-F82F10DC7A8C}" type="presOf" srcId="{1C68A478-DC89-4EFC-ACCB-7B024ECE5AFE}" destId="{785BA6E3-DFDE-40AE-BD39-8D289EB7A40F}" srcOrd="1" destOrd="0" presId="urn:microsoft.com/office/officeart/2005/8/layout/radial5"/>
    <dgm:cxn modelId="{36F69532-A6F1-49AA-801C-8114D89A2C58}" type="presOf" srcId="{0FF0BFFF-2DCE-448D-8757-EB1F04BCB0E8}" destId="{E1A4E2E2-4AD6-43F6-8946-EB7F85D3C533}" srcOrd="1" destOrd="0" presId="urn:microsoft.com/office/officeart/2005/8/layout/radial5"/>
    <dgm:cxn modelId="{ECD14C1F-0E7C-4B2C-978A-3CBD8FA016AB}" type="presOf" srcId="{9C5661F4-CADE-47AB-B333-CC07B1A935F1}" destId="{C8EDFF1B-E614-40C2-AC3C-DC657F5DD417}" srcOrd="1" destOrd="0" presId="urn:microsoft.com/office/officeart/2005/8/layout/radial5"/>
    <dgm:cxn modelId="{72D7EED1-522A-4130-BE23-D40A49B60E35}" type="presOf" srcId="{76BE7940-52C2-4CA2-A446-B9570BC7EDC3}" destId="{87C4D081-52CD-458E-918F-BC8D31A72C19}" srcOrd="0" destOrd="0" presId="urn:microsoft.com/office/officeart/2005/8/layout/radial5"/>
    <dgm:cxn modelId="{7A165463-9D66-4131-9C23-05E097574D04}" type="presOf" srcId="{1C68A478-DC89-4EFC-ACCB-7B024ECE5AFE}" destId="{70669E17-488C-4B10-AF15-CF15089C579D}" srcOrd="0" destOrd="0" presId="urn:microsoft.com/office/officeart/2005/8/layout/radial5"/>
    <dgm:cxn modelId="{27C69281-DAFB-4986-BDBA-F10C546F1EBC}" type="presOf" srcId="{AC0E2BDF-8140-4AF8-904E-A47D9ED0D9EA}" destId="{52CC79E0-A71A-4123-ADD9-0BB100930452}" srcOrd="0" destOrd="0" presId="urn:microsoft.com/office/officeart/2005/8/layout/radial5"/>
    <dgm:cxn modelId="{3553BA46-C56B-4637-9145-161120DB442E}" type="presOf" srcId="{8519A95B-8E95-40D4-ADB9-25F294C5D6B5}" destId="{4C0C0D14-9E77-442A-89F6-A99237D2ED64}" srcOrd="0" destOrd="0" presId="urn:microsoft.com/office/officeart/2005/8/layout/radial5"/>
    <dgm:cxn modelId="{704EE503-8F07-472C-88EF-DAA5623A345C}" type="presOf" srcId="{09D45535-2577-403E-88F5-0FBA28BE6372}" destId="{BAE383EA-C7D5-414C-AD92-743D9E9DD767}" srcOrd="0" destOrd="0" presId="urn:microsoft.com/office/officeart/2005/8/layout/radial5"/>
    <dgm:cxn modelId="{76B6F33E-9ED3-46CB-BC9F-E41F951783EF}" type="presOf" srcId="{096D5F6A-9F9D-41FF-8239-33ADBD46F23A}" destId="{7683AF13-3627-4434-8467-D7B63D2B4388}" srcOrd="0" destOrd="0" presId="urn:microsoft.com/office/officeart/2005/8/layout/radial5"/>
    <dgm:cxn modelId="{0A7B4D59-4614-498B-BBAE-0B9653D2D697}" type="presOf" srcId="{80FE75D1-BA8E-442A-AB58-7CA11207AE81}" destId="{BA138D0A-9E5E-44D9-8490-E3DE8AD14090}" srcOrd="1" destOrd="0" presId="urn:microsoft.com/office/officeart/2005/8/layout/radial5"/>
    <dgm:cxn modelId="{F353276D-2F1B-46AC-8D6E-FAFE56D90F02}" type="presParOf" srcId="{BAE383EA-C7D5-414C-AD92-743D9E9DD767}" destId="{A245551A-1857-49AB-B60F-CC99CA584C25}" srcOrd="0" destOrd="0" presId="urn:microsoft.com/office/officeart/2005/8/layout/radial5"/>
    <dgm:cxn modelId="{18578924-E6DC-4DE7-A9A4-2DC4414098F6}" type="presParOf" srcId="{BAE383EA-C7D5-414C-AD92-743D9E9DD767}" destId="{87C4D081-52CD-458E-918F-BC8D31A72C19}" srcOrd="1" destOrd="0" presId="urn:microsoft.com/office/officeart/2005/8/layout/radial5"/>
    <dgm:cxn modelId="{F671697F-8A27-4E13-B634-C4C3613D5D15}" type="presParOf" srcId="{87C4D081-52CD-458E-918F-BC8D31A72C19}" destId="{126A1754-67AC-41FB-94A8-D564B1C06F5F}" srcOrd="0" destOrd="0" presId="urn:microsoft.com/office/officeart/2005/8/layout/radial5"/>
    <dgm:cxn modelId="{F2B04E47-F07C-4E82-8D10-CDBA1EDB8BD9}" type="presParOf" srcId="{BAE383EA-C7D5-414C-AD92-743D9E9DD767}" destId="{C17E6537-6EE4-4E08-87B5-91209B330208}" srcOrd="2" destOrd="0" presId="urn:microsoft.com/office/officeart/2005/8/layout/radial5"/>
    <dgm:cxn modelId="{E94212C5-92C3-4E01-9848-D185C44982D2}" type="presParOf" srcId="{BAE383EA-C7D5-414C-AD92-743D9E9DD767}" destId="{70669E17-488C-4B10-AF15-CF15089C579D}" srcOrd="3" destOrd="0" presId="urn:microsoft.com/office/officeart/2005/8/layout/radial5"/>
    <dgm:cxn modelId="{635A6FC3-DE8B-472C-B551-C28D09D1CF5E}" type="presParOf" srcId="{70669E17-488C-4B10-AF15-CF15089C579D}" destId="{785BA6E3-DFDE-40AE-BD39-8D289EB7A40F}" srcOrd="0" destOrd="0" presId="urn:microsoft.com/office/officeart/2005/8/layout/radial5"/>
    <dgm:cxn modelId="{A6B2E397-6942-4305-A5E8-56A344C6AC36}" type="presParOf" srcId="{BAE383EA-C7D5-414C-AD92-743D9E9DD767}" destId="{F6671CCE-C732-4B32-AD54-07393DC10192}" srcOrd="4" destOrd="0" presId="urn:microsoft.com/office/officeart/2005/8/layout/radial5"/>
    <dgm:cxn modelId="{ED37FFAB-E0B7-4A43-B152-3346E03C82A8}" type="presParOf" srcId="{BAE383EA-C7D5-414C-AD92-743D9E9DD767}" destId="{30871054-DA9C-409B-84AD-524CDBF10F68}" srcOrd="5" destOrd="0" presId="urn:microsoft.com/office/officeart/2005/8/layout/radial5"/>
    <dgm:cxn modelId="{4D291091-0453-4DEA-ADE8-A54146E42D98}" type="presParOf" srcId="{30871054-DA9C-409B-84AD-524CDBF10F68}" destId="{846D3B48-09BA-4670-8E4D-B622A77F3AA0}" srcOrd="0" destOrd="0" presId="urn:microsoft.com/office/officeart/2005/8/layout/radial5"/>
    <dgm:cxn modelId="{D92D44F7-7A81-48DC-9527-4241EAD7C42A}" type="presParOf" srcId="{BAE383EA-C7D5-414C-AD92-743D9E9DD767}" destId="{15CE209B-2701-4E4E-9B50-C85690919EB9}" srcOrd="6" destOrd="0" presId="urn:microsoft.com/office/officeart/2005/8/layout/radial5"/>
    <dgm:cxn modelId="{F9407AE6-1C3C-40A0-8D9E-EAA6B39BF456}" type="presParOf" srcId="{BAE383EA-C7D5-414C-AD92-743D9E9DD767}" destId="{AF992483-5D3E-4600-90D4-1F28EBE98E0D}" srcOrd="7" destOrd="0" presId="urn:microsoft.com/office/officeart/2005/8/layout/radial5"/>
    <dgm:cxn modelId="{25C98FFF-4C20-44D9-9B3D-228EFDACD64A}" type="presParOf" srcId="{AF992483-5D3E-4600-90D4-1F28EBE98E0D}" destId="{559D10ED-5D36-4F0A-9297-A32FC14E09C6}" srcOrd="0" destOrd="0" presId="urn:microsoft.com/office/officeart/2005/8/layout/radial5"/>
    <dgm:cxn modelId="{085C1FA8-001C-4621-9158-006F3209445A}" type="presParOf" srcId="{BAE383EA-C7D5-414C-AD92-743D9E9DD767}" destId="{4C0C0D14-9E77-442A-89F6-A99237D2ED64}" srcOrd="8" destOrd="0" presId="urn:microsoft.com/office/officeart/2005/8/layout/radial5"/>
    <dgm:cxn modelId="{0400CB22-8059-4C02-90C6-49B4459E7DA4}" type="presParOf" srcId="{BAE383EA-C7D5-414C-AD92-743D9E9DD767}" destId="{116B2BB6-D209-4E8E-AFB9-B82313C568C1}" srcOrd="9" destOrd="0" presId="urn:microsoft.com/office/officeart/2005/8/layout/radial5"/>
    <dgm:cxn modelId="{DF12DB18-3191-4834-8B26-DAD2452FCC66}" type="presParOf" srcId="{116B2BB6-D209-4E8E-AFB9-B82313C568C1}" destId="{E1A4E2E2-4AD6-43F6-8946-EB7F85D3C533}" srcOrd="0" destOrd="0" presId="urn:microsoft.com/office/officeart/2005/8/layout/radial5"/>
    <dgm:cxn modelId="{32980B3F-3C9B-4BFB-9D07-34EEBC50A189}" type="presParOf" srcId="{BAE383EA-C7D5-414C-AD92-743D9E9DD767}" destId="{8AD6921C-FA7A-4EF4-80CE-83F53EEC200D}" srcOrd="10" destOrd="0" presId="urn:microsoft.com/office/officeart/2005/8/layout/radial5"/>
    <dgm:cxn modelId="{B2C3F533-1EB9-4202-BAA7-08D7C0322B0A}" type="presParOf" srcId="{BAE383EA-C7D5-414C-AD92-743D9E9DD767}" destId="{FEF03E79-9304-4295-9667-F9EDC1819A19}" srcOrd="11" destOrd="0" presId="urn:microsoft.com/office/officeart/2005/8/layout/radial5"/>
    <dgm:cxn modelId="{97C865E0-D0A1-4912-B7CC-E504C2DF23F8}" type="presParOf" srcId="{FEF03E79-9304-4295-9667-F9EDC1819A19}" destId="{248B9E88-1CF4-4C34-98D0-05B2ED503B5E}" srcOrd="0" destOrd="0" presId="urn:microsoft.com/office/officeart/2005/8/layout/radial5"/>
    <dgm:cxn modelId="{FDD9951D-AFD9-4B09-A347-F1EA9816CF7F}" type="presParOf" srcId="{BAE383EA-C7D5-414C-AD92-743D9E9DD767}" destId="{ED3C0BB9-45E3-45FB-93AD-6FAF166F2636}" srcOrd="12" destOrd="0" presId="urn:microsoft.com/office/officeart/2005/8/layout/radial5"/>
    <dgm:cxn modelId="{7D319073-1105-4A88-A00B-2CDBC14B9FB1}" type="presParOf" srcId="{BAE383EA-C7D5-414C-AD92-743D9E9DD767}" destId="{19EAE5ED-F1B0-4F33-B944-EEF35E147D0F}" srcOrd="13" destOrd="0" presId="urn:microsoft.com/office/officeart/2005/8/layout/radial5"/>
    <dgm:cxn modelId="{AB0E295F-6FDE-4255-9BD8-8F8ABD24A8A2}" type="presParOf" srcId="{19EAE5ED-F1B0-4F33-B944-EEF35E147D0F}" destId="{98FF59F7-265B-4EA2-A750-9A7E9E08DBD4}" srcOrd="0" destOrd="0" presId="urn:microsoft.com/office/officeart/2005/8/layout/radial5"/>
    <dgm:cxn modelId="{E415C5D4-66B9-41BD-B50B-798C28A4583C}" type="presParOf" srcId="{BAE383EA-C7D5-414C-AD92-743D9E9DD767}" destId="{4D029EE3-885E-43FA-B105-2F625DBCFA5A}" srcOrd="14" destOrd="0" presId="urn:microsoft.com/office/officeart/2005/8/layout/radial5"/>
    <dgm:cxn modelId="{E77E97DA-BA76-4895-9F68-D7FD7B0D7B74}" type="presParOf" srcId="{BAE383EA-C7D5-414C-AD92-743D9E9DD767}" destId="{98028B23-03A9-4C52-820E-B8E56B0CCC1E}" srcOrd="15" destOrd="0" presId="urn:microsoft.com/office/officeart/2005/8/layout/radial5"/>
    <dgm:cxn modelId="{F9D1D9AF-CB0A-4738-B68C-BA3AD5BB66A8}" type="presParOf" srcId="{98028B23-03A9-4C52-820E-B8E56B0CCC1E}" destId="{8C17E588-84E2-4A49-8F37-DA6E7566E1A9}" srcOrd="0" destOrd="0" presId="urn:microsoft.com/office/officeart/2005/8/layout/radial5"/>
    <dgm:cxn modelId="{7619631D-E956-406D-8CA9-DEF0113AF4EF}" type="presParOf" srcId="{BAE383EA-C7D5-414C-AD92-743D9E9DD767}" destId="{F8478667-1EDD-45EC-8083-196193715A14}" srcOrd="16" destOrd="0" presId="urn:microsoft.com/office/officeart/2005/8/layout/radial5"/>
    <dgm:cxn modelId="{35C5CBE3-DBED-478C-863E-5D4E352BDEF5}" type="presParOf" srcId="{BAE383EA-C7D5-414C-AD92-743D9E9DD767}" destId="{F3B8F4B6-4B65-41F9-B24C-4BF6BB303C81}" srcOrd="17" destOrd="0" presId="urn:microsoft.com/office/officeart/2005/8/layout/radial5"/>
    <dgm:cxn modelId="{E1881BEE-6FDA-4507-A15A-CCEB11A6314E}" type="presParOf" srcId="{F3B8F4B6-4B65-41F9-B24C-4BF6BB303C81}" destId="{1862D1E7-3A44-4068-ABA5-766761171A02}" srcOrd="0" destOrd="0" presId="urn:microsoft.com/office/officeart/2005/8/layout/radial5"/>
    <dgm:cxn modelId="{556793BE-1F86-49EE-91AA-BFECD6A9D457}" type="presParOf" srcId="{BAE383EA-C7D5-414C-AD92-743D9E9DD767}" destId="{0015D389-C7FE-4CF0-8770-E91E01DFFBA2}" srcOrd="18" destOrd="0" presId="urn:microsoft.com/office/officeart/2005/8/layout/radial5"/>
    <dgm:cxn modelId="{392EFDAC-CC20-4279-8882-CF4C002E08EE}" type="presParOf" srcId="{BAE383EA-C7D5-414C-AD92-743D9E9DD767}" destId="{7F2C7922-D951-44CC-9457-867E5F473379}" srcOrd="19" destOrd="0" presId="urn:microsoft.com/office/officeart/2005/8/layout/radial5"/>
    <dgm:cxn modelId="{7BF2DECB-9874-4413-A739-818381966656}" type="presParOf" srcId="{7F2C7922-D951-44CC-9457-867E5F473379}" destId="{BA138D0A-9E5E-44D9-8490-E3DE8AD14090}" srcOrd="0" destOrd="0" presId="urn:microsoft.com/office/officeart/2005/8/layout/radial5"/>
    <dgm:cxn modelId="{4248D418-755E-436D-BE75-2008C9632FAB}" type="presParOf" srcId="{BAE383EA-C7D5-414C-AD92-743D9E9DD767}" destId="{22694929-7A48-4080-8A6D-25076790C2CB}" srcOrd="20" destOrd="0" presId="urn:microsoft.com/office/officeart/2005/8/layout/radial5"/>
    <dgm:cxn modelId="{0AEC89AE-A111-47B0-BEE6-92D10B556955}" type="presParOf" srcId="{BAE383EA-C7D5-414C-AD92-743D9E9DD767}" destId="{3AE723F6-EBF2-48F0-BE0F-F24B1B2699F4}" srcOrd="21" destOrd="0" presId="urn:microsoft.com/office/officeart/2005/8/layout/radial5"/>
    <dgm:cxn modelId="{84E4C206-73B2-49CF-9100-33114A549DDB}" type="presParOf" srcId="{3AE723F6-EBF2-48F0-BE0F-F24B1B2699F4}" destId="{C8EDFF1B-E614-40C2-AC3C-DC657F5DD417}" srcOrd="0" destOrd="0" presId="urn:microsoft.com/office/officeart/2005/8/layout/radial5"/>
    <dgm:cxn modelId="{EE92929C-405D-4EA0-84DB-A524F5AC3FF0}" type="presParOf" srcId="{BAE383EA-C7D5-414C-AD92-743D9E9DD767}" destId="{7683AF13-3627-4434-8467-D7B63D2B4388}" srcOrd="22" destOrd="0" presId="urn:microsoft.com/office/officeart/2005/8/layout/radial5"/>
    <dgm:cxn modelId="{6552442B-2E4D-4C60-95DD-4C19D23CDBFD}" type="presParOf" srcId="{BAE383EA-C7D5-414C-AD92-743D9E9DD767}" destId="{52CC79E0-A71A-4123-ADD9-0BB100930452}" srcOrd="23" destOrd="0" presId="urn:microsoft.com/office/officeart/2005/8/layout/radial5"/>
    <dgm:cxn modelId="{80F5B1F5-A1E1-4D9C-A77D-124AC7D20032}" type="presParOf" srcId="{52CC79E0-A71A-4123-ADD9-0BB100930452}" destId="{53649D21-09E7-437A-A90A-7A86CB867181}" srcOrd="0" destOrd="0" presId="urn:microsoft.com/office/officeart/2005/8/layout/radial5"/>
    <dgm:cxn modelId="{8560A704-4565-42BE-8F55-763EF9493E2C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9D45535-2577-403E-88F5-0FBA28BE6372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pPr rtl="1"/>
          <a:endParaRPr lang="ar-JO"/>
        </a:p>
      </dgm:t>
    </dgm:pt>
    <dgm:pt modelId="{815FC87D-166A-486A-84DE-C1DC378B0E03}">
      <dgm:prSet phldrT="[Text]" custT="1"/>
      <dgm:spPr>
        <a:solidFill>
          <a:srgbClr val="91A8F1"/>
        </a:solidFill>
      </dgm:spPr>
      <dgm:t>
        <a:bodyPr/>
        <a:lstStyle/>
        <a:p>
          <a:pPr rtl="1"/>
          <a:r>
            <a:rPr lang="en-US" sz="2000" b="1" dirty="0" smtClean="0"/>
            <a:t>Strengths</a:t>
          </a:r>
          <a:endParaRPr lang="ar-JO" sz="2000" b="1" dirty="0"/>
        </a:p>
      </dgm:t>
    </dgm:pt>
    <dgm:pt modelId="{FC13EF7F-1F94-4A5E-9C41-1047AAC25193}" type="par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286671F0-212B-4930-AECD-C18B359664FB}" type="sibTrans" cxnId="{FE316810-E974-4740-B799-3AC8709C48FC}">
      <dgm:prSet/>
      <dgm:spPr/>
      <dgm:t>
        <a:bodyPr/>
        <a:lstStyle/>
        <a:p>
          <a:pPr rtl="1"/>
          <a:endParaRPr lang="ar-JO" sz="1150" b="1"/>
        </a:p>
      </dgm:t>
    </dgm:pt>
    <dgm:pt modelId="{0EB618D8-F863-4240-803B-DB655B946BFA}">
      <dgm:prSet phldrT="[Text]" custT="1"/>
      <dgm:spPr>
        <a:solidFill>
          <a:schemeClr val="bg1"/>
        </a:solidFill>
      </dgm:spPr>
      <dgm:t>
        <a:bodyPr/>
        <a:lstStyle/>
        <a:p>
          <a:pPr rtl="1"/>
          <a:r>
            <a:rPr lang="en-US" sz="1200" b="1" dirty="0" smtClean="0"/>
            <a:t>Achievements</a:t>
          </a:r>
          <a:endParaRPr lang="ar-JO" sz="1200" b="1" dirty="0"/>
        </a:p>
      </dgm:t>
    </dgm:pt>
    <dgm:pt modelId="{76BE7940-52C2-4CA2-A446-B9570BC7EDC3}" type="parTrans" cxnId="{692995AE-2D2D-43DB-B59A-BFC80FC90CA7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78F946F6-C98F-43B3-ACBC-91397C3594BB}" type="sibTrans" cxnId="{692995AE-2D2D-43DB-B59A-BFC80FC90CA7}">
      <dgm:prSet/>
      <dgm:spPr/>
      <dgm:t>
        <a:bodyPr/>
        <a:lstStyle/>
        <a:p>
          <a:pPr rtl="1"/>
          <a:endParaRPr lang="ar-JO" sz="1150" b="1"/>
        </a:p>
      </dgm:t>
    </dgm:pt>
    <dgm:pt modelId="{B7426BDD-A18D-438D-AE90-39005F48AC17}">
      <dgm:prSet phldrT="[Text]" custT="1"/>
      <dgm:spPr/>
      <dgm:t>
        <a:bodyPr/>
        <a:lstStyle/>
        <a:p>
          <a:pPr rtl="1"/>
          <a:r>
            <a:rPr lang="en-US" sz="1150" b="1" dirty="0" smtClean="0"/>
            <a:t>Landmarks</a:t>
          </a:r>
          <a:endParaRPr lang="ar-JO" sz="1150" b="1" dirty="0"/>
        </a:p>
      </dgm:t>
    </dgm:pt>
    <dgm:pt modelId="{1C68A478-DC89-4EFC-ACCB-7B024ECE5AFE}" type="parTrans" cxnId="{4DD763AD-7E7B-48C5-B754-C4C20101E7C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F60E165B-8000-4281-A822-4A1F85F7F731}" type="sibTrans" cxnId="{4DD763AD-7E7B-48C5-B754-C4C20101E7CA}">
      <dgm:prSet/>
      <dgm:spPr/>
      <dgm:t>
        <a:bodyPr/>
        <a:lstStyle/>
        <a:p>
          <a:pPr rtl="1"/>
          <a:endParaRPr lang="ar-JO" sz="1150" b="1"/>
        </a:p>
      </dgm:t>
    </dgm:pt>
    <dgm:pt modelId="{7E32F119-A9A3-49B7-B1A1-79420689490F}">
      <dgm:prSet phldrT="[Text]" custT="1"/>
      <dgm:spPr/>
      <dgm:t>
        <a:bodyPr/>
        <a:lstStyle/>
        <a:p>
          <a:pPr rtl="1"/>
          <a:r>
            <a:rPr lang="en-US" sz="1150" b="1" dirty="0" smtClean="0"/>
            <a:t>Country Characteristics</a:t>
          </a:r>
          <a:endParaRPr lang="ar-JO" sz="1150" b="1" dirty="0"/>
        </a:p>
      </dgm:t>
    </dgm:pt>
    <dgm:pt modelId="{FD087865-9C6B-40D1-878B-D404F2B129BA}" type="parTrans" cxnId="{FA068A27-4E87-413D-B7EB-E3FA53B8EE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8F5C7D2C-3DC3-45E3-90AC-C18FFB6AF56C}" type="sibTrans" cxnId="{FA068A27-4E87-413D-B7EB-E3FA53B8EE54}">
      <dgm:prSet/>
      <dgm:spPr/>
      <dgm:t>
        <a:bodyPr/>
        <a:lstStyle/>
        <a:p>
          <a:pPr rtl="1"/>
          <a:endParaRPr lang="ar-JO" sz="1150" b="1"/>
        </a:p>
      </dgm:t>
    </dgm:pt>
    <dgm:pt modelId="{8519A95B-8E95-40D4-ADB9-25F294C5D6B5}">
      <dgm:prSet phldrT="[Text]" custT="1"/>
      <dgm:spPr/>
      <dgm:t>
        <a:bodyPr/>
        <a:lstStyle/>
        <a:p>
          <a:pPr rtl="1"/>
          <a:r>
            <a:rPr lang="en-US" sz="1150" b="1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dirty="0"/>
        </a:p>
      </dgm:t>
    </dgm:pt>
    <dgm:pt modelId="{62BF855B-306B-4FFC-8222-FE50B16B558F}" type="parTrans" cxnId="{81D05A71-D9F1-42C6-91A1-1CAC3D15BD6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C9657DB4-6490-45A7-BD11-5D00756CB6E8}" type="sibTrans" cxnId="{81D05A71-D9F1-42C6-91A1-1CAC3D15BD63}">
      <dgm:prSet/>
      <dgm:spPr/>
      <dgm:t>
        <a:bodyPr/>
        <a:lstStyle/>
        <a:p>
          <a:pPr rtl="1"/>
          <a:endParaRPr lang="ar-JO" sz="1150" b="1"/>
        </a:p>
      </dgm:t>
    </dgm:pt>
    <dgm:pt modelId="{9FF2855D-37BE-476A-8DA5-4ABEAA8CFD90}">
      <dgm:prSet custT="1"/>
      <dgm:spPr/>
      <dgm:t>
        <a:bodyPr/>
        <a:lstStyle/>
        <a:p>
          <a:pPr rtl="1"/>
          <a:r>
            <a:rPr lang="en-US" sz="1150" b="1" dirty="0" smtClean="0"/>
            <a:t>Professionals</a:t>
          </a:r>
          <a:endParaRPr lang="ar-JO" sz="1150" b="1" dirty="0"/>
        </a:p>
      </dgm:t>
    </dgm:pt>
    <dgm:pt modelId="{0FF0BFFF-2DCE-448D-8757-EB1F04BCB0E8}" type="parTrans" cxnId="{B7581791-4BD0-4231-8498-89782B91F4FD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32FB4D54-53D0-43F1-80B0-0E4170AD2378}" type="sibTrans" cxnId="{B7581791-4BD0-4231-8498-89782B91F4FD}">
      <dgm:prSet/>
      <dgm:spPr/>
      <dgm:t>
        <a:bodyPr/>
        <a:lstStyle/>
        <a:p>
          <a:pPr rtl="1"/>
          <a:endParaRPr lang="ar-JO" sz="1150" b="1"/>
        </a:p>
      </dgm:t>
    </dgm:pt>
    <dgm:pt modelId="{47DB4CDE-CD89-45FD-999D-2C07EF2D2740}">
      <dgm:prSet custT="1"/>
      <dgm:spPr/>
      <dgm:t>
        <a:bodyPr/>
        <a:lstStyle/>
        <a:p>
          <a:pPr rtl="1"/>
          <a:r>
            <a:rPr lang="en-US" sz="1150" b="1" dirty="0" smtClean="0"/>
            <a:t>Cost Effectiveness</a:t>
          </a:r>
          <a:endParaRPr lang="ar-JO" sz="1150" b="1" dirty="0"/>
        </a:p>
      </dgm:t>
    </dgm:pt>
    <dgm:pt modelId="{35D78F62-BC21-4CFA-ADE2-6A2042401D2E}" type="parTrans" cxnId="{27CE648B-79BE-43FF-8563-12CAE6CC912A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AEFCE495-B92F-4A92-AB67-0C037AA532CA}" type="sibTrans" cxnId="{27CE648B-79BE-43FF-8563-12CAE6CC912A}">
      <dgm:prSet/>
      <dgm:spPr/>
      <dgm:t>
        <a:bodyPr/>
        <a:lstStyle/>
        <a:p>
          <a:pPr rtl="1"/>
          <a:endParaRPr lang="ar-JO" sz="1150" b="1"/>
        </a:p>
      </dgm:t>
    </dgm:pt>
    <dgm:pt modelId="{583E9D2C-32CD-4B59-8085-1282A3C7AE92}">
      <dgm:prSet custT="1"/>
      <dgm:spPr/>
      <dgm:t>
        <a:bodyPr/>
        <a:lstStyle/>
        <a:p>
          <a:pPr rtl="1"/>
          <a:r>
            <a:rPr lang="en-US" sz="1150" b="1" dirty="0" smtClean="0"/>
            <a:t>No Waiting time</a:t>
          </a:r>
          <a:endParaRPr lang="ar-JO" sz="1150" b="1" dirty="0"/>
        </a:p>
      </dgm:t>
    </dgm:pt>
    <dgm:pt modelId="{F5391777-1FD5-4868-A35B-99FF4E527BA0}" type="parTrans" cxnId="{67B9FB44-157D-47DE-9ED2-78C36812053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9CC9C91C-459E-48D1-B9BE-12D15C8456F7}" type="sibTrans" cxnId="{67B9FB44-157D-47DE-9ED2-78C368120531}">
      <dgm:prSet/>
      <dgm:spPr/>
      <dgm:t>
        <a:bodyPr/>
        <a:lstStyle/>
        <a:p>
          <a:pPr rtl="1"/>
          <a:endParaRPr lang="ar-JO" sz="1150" b="1"/>
        </a:p>
      </dgm:t>
    </dgm:pt>
    <dgm:pt modelId="{827C7748-84F2-4100-A1C5-70C2DC5D1CDC}">
      <dgm:prSet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pPr rtl="1">
            <a:lnSpc>
              <a:spcPct val="100000"/>
            </a:lnSpc>
          </a:pPr>
          <a:r>
            <a:rPr lang="en-US" sz="1150" b="1" dirty="0" smtClean="0"/>
            <a:t>Supporting Neighboring Nations</a:t>
          </a:r>
          <a:endParaRPr lang="ar-JO" sz="1150" b="1" dirty="0" smtClean="0"/>
        </a:p>
      </dgm:t>
    </dgm:pt>
    <dgm:pt modelId="{35AFC451-6F00-46F2-8880-2AC0EAEBF607}" type="parTrans" cxnId="{BA45DD94-2425-4D48-8F9E-4FF370CD048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0AFE19C3-F73F-4F7A-A7A0-4B6D5A624DA2}" type="sibTrans" cxnId="{BA45DD94-2425-4D48-8F9E-4FF370CD0483}">
      <dgm:prSet/>
      <dgm:spPr/>
      <dgm:t>
        <a:bodyPr/>
        <a:lstStyle/>
        <a:p>
          <a:pPr rtl="1"/>
          <a:endParaRPr lang="ar-JO" sz="1150" b="1"/>
        </a:p>
      </dgm:t>
    </dgm:pt>
    <dgm:pt modelId="{082CDD7F-6963-44D8-82F0-72E47D5F6FC8}">
      <dgm:prSet custT="1"/>
      <dgm:spPr/>
      <dgm:t>
        <a:bodyPr/>
        <a:lstStyle/>
        <a:p>
          <a:pPr rtl="1"/>
          <a:r>
            <a:rPr lang="en-US" sz="1150" b="1" dirty="0" smtClean="0"/>
            <a:t>Marketing</a:t>
          </a:r>
          <a:endParaRPr lang="ar-JO" sz="1150" b="1" dirty="0"/>
        </a:p>
      </dgm:t>
    </dgm:pt>
    <dgm:pt modelId="{B7279414-05D7-4969-ADED-FF99D115B5FF}" type="parTrans" cxnId="{69C8C53D-BFE8-49A3-9BD4-5E1E998D7E15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D959980C-6D98-4625-93E6-267D7BC6CB5F}" type="sibTrans" cxnId="{69C8C53D-BFE8-49A3-9BD4-5E1E998D7E15}">
      <dgm:prSet/>
      <dgm:spPr/>
      <dgm:t>
        <a:bodyPr/>
        <a:lstStyle/>
        <a:p>
          <a:pPr rtl="1"/>
          <a:endParaRPr lang="ar-JO" sz="1150" b="1"/>
        </a:p>
      </dgm:t>
    </dgm:pt>
    <dgm:pt modelId="{DFC63623-1438-4251-BB5C-1D597B9F006C}">
      <dgm:prSet custT="1"/>
      <dgm:spPr/>
      <dgm:t>
        <a:bodyPr/>
        <a:lstStyle/>
        <a:p>
          <a:pPr rtl="1"/>
          <a:r>
            <a:rPr lang="en-US" sz="1150" b="1" dirty="0" smtClean="0"/>
            <a:t>Investments</a:t>
          </a:r>
          <a:endParaRPr lang="ar-JO" sz="1150" b="1" dirty="0"/>
        </a:p>
      </dgm:t>
    </dgm:pt>
    <dgm:pt modelId="{AC0E2BDF-8140-4AF8-904E-A47D9ED0D9EA}" type="parTrans" cxnId="{8144D23F-DB39-4D31-879C-EF56E5015979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 b="1"/>
        </a:p>
      </dgm:t>
    </dgm:pt>
    <dgm:pt modelId="{59A1C582-B568-4485-BDD5-74612B61455D}" type="sibTrans" cxnId="{8144D23F-DB39-4D31-879C-EF56E5015979}">
      <dgm:prSet/>
      <dgm:spPr/>
      <dgm:t>
        <a:bodyPr/>
        <a:lstStyle/>
        <a:p>
          <a:pPr rtl="1"/>
          <a:endParaRPr lang="ar-JO" sz="1150" b="1"/>
        </a:p>
      </dgm:t>
    </dgm:pt>
    <dgm:pt modelId="{096D5F6A-9F9D-41FF-8239-33ADBD46F23A}">
      <dgm:prSet custT="1"/>
      <dgm:spPr/>
      <dgm:t>
        <a:bodyPr/>
        <a:lstStyle/>
        <a:p>
          <a:pPr rtl="1"/>
          <a:r>
            <a:rPr lang="en-US" sz="1150" b="1" dirty="0" smtClean="0"/>
            <a:t>Medical Tourism</a:t>
          </a:r>
          <a:endParaRPr lang="ar-JO" sz="1150" b="1" dirty="0"/>
        </a:p>
      </dgm:t>
    </dgm:pt>
    <dgm:pt modelId="{9C5661F4-CADE-47AB-B333-CC07B1A935F1}" type="parTrans" cxnId="{653F88D3-D6FE-44AC-A923-C24B00ACD7C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045C1CAB-19AF-4E55-BF07-056A1B02ACF3}" type="sibTrans" cxnId="{653F88D3-D6FE-44AC-A923-C24B00ACD7C4}">
      <dgm:prSet/>
      <dgm:spPr/>
      <dgm:t>
        <a:bodyPr/>
        <a:lstStyle/>
        <a:p>
          <a:pPr rtl="1"/>
          <a:endParaRPr lang="ar-JO" sz="1150"/>
        </a:p>
      </dgm:t>
    </dgm:pt>
    <dgm:pt modelId="{295A1111-B9B0-4A18-9699-8EBF5F50B1FC}">
      <dgm:prSet custT="1"/>
      <dgm:spPr/>
      <dgm:t>
        <a:bodyPr/>
        <a:lstStyle/>
        <a:p>
          <a:pPr rtl="1"/>
          <a:r>
            <a:rPr lang="en-US" sz="1150" b="1" dirty="0" smtClean="0"/>
            <a:t>Pharma Industry</a:t>
          </a:r>
          <a:endParaRPr lang="ar-JO" sz="1150" b="1" dirty="0"/>
        </a:p>
      </dgm:t>
    </dgm:pt>
    <dgm:pt modelId="{80FE75D1-BA8E-442A-AB58-7CA11207AE81}" type="parTrans" cxnId="{C82060BE-DC99-4B4A-A035-F2C841CCB2B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rtl="1"/>
          <a:endParaRPr lang="ar-JO" sz="1150"/>
        </a:p>
      </dgm:t>
    </dgm:pt>
    <dgm:pt modelId="{94614A15-2A95-4E24-8B83-447B1EF6C606}" type="sibTrans" cxnId="{C82060BE-DC99-4B4A-A035-F2C841CCB2B0}">
      <dgm:prSet/>
      <dgm:spPr/>
      <dgm:t>
        <a:bodyPr/>
        <a:lstStyle/>
        <a:p>
          <a:pPr rtl="1"/>
          <a:endParaRPr lang="ar-JO" sz="1150"/>
        </a:p>
      </dgm:t>
    </dgm:pt>
    <dgm:pt modelId="{BAE383EA-C7D5-414C-AD92-743D9E9DD767}" type="pres">
      <dgm:prSet presAssocID="{09D45535-2577-403E-88F5-0FBA28BE63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45551A-1857-49AB-B60F-CC99CA584C25}" type="pres">
      <dgm:prSet presAssocID="{815FC87D-166A-486A-84DE-C1DC378B0E03}" presName="centerShape" presStyleLbl="node0" presStyleIdx="0" presStyleCnt="1" custScaleX="175476" custScaleY="117225" custLinFactNeighborX="713" custLinFactNeighborY="1268"/>
      <dgm:spPr/>
      <dgm:t>
        <a:bodyPr/>
        <a:lstStyle/>
        <a:p>
          <a:endParaRPr lang="en-US"/>
        </a:p>
      </dgm:t>
    </dgm:pt>
    <dgm:pt modelId="{87C4D081-52CD-458E-918F-BC8D31A72C19}" type="pres">
      <dgm:prSet presAssocID="{76BE7940-52C2-4CA2-A446-B9570BC7EDC3}" presName="parTrans" presStyleLbl="sibTrans2D1" presStyleIdx="0" presStyleCnt="12" custScaleX="129762" custScaleY="96075"/>
      <dgm:spPr/>
      <dgm:t>
        <a:bodyPr/>
        <a:lstStyle/>
        <a:p>
          <a:endParaRPr lang="en-US"/>
        </a:p>
      </dgm:t>
    </dgm:pt>
    <dgm:pt modelId="{126A1754-67AC-41FB-94A8-D564B1C06F5F}" type="pres">
      <dgm:prSet presAssocID="{76BE7940-52C2-4CA2-A446-B9570BC7EDC3}" presName="connectorText" presStyleLbl="sibTrans2D1" presStyleIdx="0" presStyleCnt="12"/>
      <dgm:spPr/>
      <dgm:t>
        <a:bodyPr/>
        <a:lstStyle/>
        <a:p>
          <a:endParaRPr lang="en-US"/>
        </a:p>
      </dgm:t>
    </dgm:pt>
    <dgm:pt modelId="{C17E6537-6EE4-4E08-87B5-91209B330208}" type="pres">
      <dgm:prSet presAssocID="{0EB618D8-F863-4240-803B-DB655B946BFA}" presName="node" presStyleLbl="node1" presStyleIdx="0" presStyleCnt="12" custScaleX="161532" custScaleY="104099" custRadScaleRad="90916" custRadScaleInc="640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0669E17-488C-4B10-AF15-CF15089C579D}" type="pres">
      <dgm:prSet presAssocID="{1C68A478-DC89-4EFC-ACCB-7B024ECE5AFE}" presName="parTrans" presStyleLbl="sibTrans2D1" presStyleIdx="1" presStyleCnt="12" custScaleX="111154" custScaleY="96075"/>
      <dgm:spPr/>
      <dgm:t>
        <a:bodyPr/>
        <a:lstStyle/>
        <a:p>
          <a:endParaRPr lang="en-US"/>
        </a:p>
      </dgm:t>
    </dgm:pt>
    <dgm:pt modelId="{785BA6E3-DFDE-40AE-BD39-8D289EB7A40F}" type="pres">
      <dgm:prSet presAssocID="{1C68A478-DC89-4EFC-ACCB-7B024ECE5AFE}" presName="connectorText" presStyleLbl="sibTrans2D1" presStyleIdx="1" presStyleCnt="12"/>
      <dgm:spPr/>
      <dgm:t>
        <a:bodyPr/>
        <a:lstStyle/>
        <a:p>
          <a:endParaRPr lang="en-US"/>
        </a:p>
      </dgm:t>
    </dgm:pt>
    <dgm:pt modelId="{F6671CCE-C732-4B32-AD54-07393DC10192}" type="pres">
      <dgm:prSet presAssocID="{B7426BDD-A18D-438D-AE90-39005F48AC17}" presName="node" presStyleLbl="node1" presStyleIdx="1" presStyleCnt="12" custScaleX="161532" custScaleY="104099" custRadScaleRad="100886" custRadScaleInc="62158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0871054-DA9C-409B-84AD-524CDBF10F68}" type="pres">
      <dgm:prSet presAssocID="{FD087865-9C6B-40D1-878B-D404F2B129BA}" presName="parTrans" presStyleLbl="sibTrans2D1" presStyleIdx="2" presStyleCnt="12" custScaleX="122707" custScaleY="96075"/>
      <dgm:spPr/>
      <dgm:t>
        <a:bodyPr/>
        <a:lstStyle/>
        <a:p>
          <a:endParaRPr lang="en-US"/>
        </a:p>
      </dgm:t>
    </dgm:pt>
    <dgm:pt modelId="{846D3B48-09BA-4670-8E4D-B622A77F3AA0}" type="pres">
      <dgm:prSet presAssocID="{FD087865-9C6B-40D1-878B-D404F2B129BA}" presName="connectorText" presStyleLbl="sibTrans2D1" presStyleIdx="2" presStyleCnt="12"/>
      <dgm:spPr/>
      <dgm:t>
        <a:bodyPr/>
        <a:lstStyle/>
        <a:p>
          <a:endParaRPr lang="en-US"/>
        </a:p>
      </dgm:t>
    </dgm:pt>
    <dgm:pt modelId="{15CE209B-2701-4E4E-9B50-C85690919EB9}" type="pres">
      <dgm:prSet presAssocID="{7E32F119-A9A3-49B7-B1A1-79420689490F}" presName="node" presStyleLbl="node1" presStyleIdx="2" presStyleCnt="12" custScaleX="171744" custScaleY="104099" custRadScaleRad="109223" custRadScaleInc="53710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AF992483-5D3E-4600-90D4-1F28EBE98E0D}" type="pres">
      <dgm:prSet presAssocID="{62BF855B-306B-4FFC-8222-FE50B16B558F}" presName="parTrans" presStyleLbl="sibTrans2D1" presStyleIdx="3" presStyleCnt="12" custScaleX="145690" custScaleY="96075"/>
      <dgm:spPr/>
      <dgm:t>
        <a:bodyPr/>
        <a:lstStyle/>
        <a:p>
          <a:endParaRPr lang="en-US"/>
        </a:p>
      </dgm:t>
    </dgm:pt>
    <dgm:pt modelId="{559D10ED-5D36-4F0A-9297-A32FC14E09C6}" type="pres">
      <dgm:prSet presAssocID="{62BF855B-306B-4FFC-8222-FE50B16B558F}" presName="connectorText" presStyleLbl="sibTrans2D1" presStyleIdx="3" presStyleCnt="12"/>
      <dgm:spPr/>
      <dgm:t>
        <a:bodyPr/>
        <a:lstStyle/>
        <a:p>
          <a:endParaRPr lang="en-US"/>
        </a:p>
      </dgm:t>
    </dgm:pt>
    <dgm:pt modelId="{4C0C0D14-9E77-442A-89F6-A99237D2ED64}" type="pres">
      <dgm:prSet presAssocID="{8519A95B-8E95-40D4-ADB9-25F294C5D6B5}" presName="node" presStyleLbl="node1" presStyleIdx="3" presStyleCnt="12" custScaleX="161532" custScaleY="104099" custRadScaleRad="108437" custRadScaleInc="960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16B2BB6-D209-4E8E-AFB9-B82313C568C1}" type="pres">
      <dgm:prSet presAssocID="{0FF0BFFF-2DCE-448D-8757-EB1F04BCB0E8}" presName="parTrans" presStyleLbl="sibTrans2D1" presStyleIdx="4" presStyleCnt="12" custScaleX="124860" custScaleY="96075"/>
      <dgm:spPr/>
      <dgm:t>
        <a:bodyPr/>
        <a:lstStyle/>
        <a:p>
          <a:endParaRPr lang="en-US"/>
        </a:p>
      </dgm:t>
    </dgm:pt>
    <dgm:pt modelId="{E1A4E2E2-4AD6-43F6-8946-EB7F85D3C533}" type="pres">
      <dgm:prSet presAssocID="{0FF0BFFF-2DCE-448D-8757-EB1F04BCB0E8}" presName="connectorText" presStyleLbl="sibTrans2D1" presStyleIdx="4" presStyleCnt="12"/>
      <dgm:spPr/>
      <dgm:t>
        <a:bodyPr/>
        <a:lstStyle/>
        <a:p>
          <a:endParaRPr lang="en-US"/>
        </a:p>
      </dgm:t>
    </dgm:pt>
    <dgm:pt modelId="{8AD6921C-FA7A-4EF4-80CE-83F53EEC200D}" type="pres">
      <dgm:prSet presAssocID="{9FF2855D-37BE-476A-8DA5-4ABEAA8CFD90}" presName="node" presStyleLbl="node1" presStyleIdx="4" presStyleCnt="12" custScaleX="161532" custScaleY="104099" custRadScaleRad="109246" custRadScaleInc="-3556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EF03E79-9304-4295-9667-F9EDC1819A19}" type="pres">
      <dgm:prSet presAssocID="{35D78F62-BC21-4CFA-ADE2-6A2042401D2E}" presName="parTrans" presStyleLbl="sibTrans2D1" presStyleIdx="5" presStyleCnt="12" custScaleX="113626" custScaleY="96075"/>
      <dgm:spPr/>
      <dgm:t>
        <a:bodyPr/>
        <a:lstStyle/>
        <a:p>
          <a:endParaRPr lang="en-US"/>
        </a:p>
      </dgm:t>
    </dgm:pt>
    <dgm:pt modelId="{248B9E88-1CF4-4C34-98D0-05B2ED503B5E}" type="pres">
      <dgm:prSet presAssocID="{35D78F62-BC21-4CFA-ADE2-6A2042401D2E}" presName="connectorText" presStyleLbl="sibTrans2D1" presStyleIdx="5" presStyleCnt="12"/>
      <dgm:spPr/>
      <dgm:t>
        <a:bodyPr/>
        <a:lstStyle/>
        <a:p>
          <a:endParaRPr lang="en-US"/>
        </a:p>
      </dgm:t>
    </dgm:pt>
    <dgm:pt modelId="{ED3C0BB9-45E3-45FB-93AD-6FAF166F2636}" type="pres">
      <dgm:prSet presAssocID="{47DB4CDE-CD89-45FD-999D-2C07EF2D2740}" presName="node" presStyleLbl="node1" presStyleIdx="5" presStyleCnt="12" custScaleX="161532" custScaleY="104099" custRadScaleRad="105210" custRadScaleInc="-54317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9EAE5ED-F1B0-4F33-B944-EEF35E147D0F}" type="pres">
      <dgm:prSet presAssocID="{F5391777-1FD5-4868-A35B-99FF4E527BA0}" presName="parTrans" presStyleLbl="sibTrans2D1" presStyleIdx="6" presStyleCnt="12" custScaleX="116635" custScaleY="96075"/>
      <dgm:spPr/>
      <dgm:t>
        <a:bodyPr/>
        <a:lstStyle/>
        <a:p>
          <a:endParaRPr lang="en-US"/>
        </a:p>
      </dgm:t>
    </dgm:pt>
    <dgm:pt modelId="{98FF59F7-265B-4EA2-A750-9A7E9E08DBD4}" type="pres">
      <dgm:prSet presAssocID="{F5391777-1FD5-4868-A35B-99FF4E527BA0}" presName="connectorText" presStyleLbl="sibTrans2D1" presStyleIdx="6" presStyleCnt="12"/>
      <dgm:spPr/>
      <dgm:t>
        <a:bodyPr/>
        <a:lstStyle/>
        <a:p>
          <a:endParaRPr lang="en-US"/>
        </a:p>
      </dgm:t>
    </dgm:pt>
    <dgm:pt modelId="{4D029EE3-885E-43FA-B105-2F625DBCFA5A}" type="pres">
      <dgm:prSet presAssocID="{583E9D2C-32CD-4B59-8085-1282A3C7AE92}" presName="node" presStyleLbl="node1" presStyleIdx="6" presStyleCnt="12" custScaleX="161532" custScaleY="104099" custRadScaleRad="97387" custRadScaleInc="-8672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98028B23-03A9-4C52-820E-B8E56B0CCC1E}" type="pres">
      <dgm:prSet presAssocID="{35AFC451-6F00-46F2-8880-2AC0EAEBF607}" presName="parTrans" presStyleLbl="sibTrans2D1" presStyleIdx="7" presStyleCnt="12" custScaleX="108525" custScaleY="96075"/>
      <dgm:spPr/>
      <dgm:t>
        <a:bodyPr/>
        <a:lstStyle/>
        <a:p>
          <a:pPr rtl="1"/>
          <a:endParaRPr lang="ar-JO"/>
        </a:p>
      </dgm:t>
    </dgm:pt>
    <dgm:pt modelId="{8C17E588-84E2-4A49-8F37-DA6E7566E1A9}" type="pres">
      <dgm:prSet presAssocID="{35AFC451-6F00-46F2-8880-2AC0EAEBF607}" presName="connectorText" presStyleLbl="sibTrans2D1" presStyleIdx="7" presStyleCnt="12"/>
      <dgm:spPr/>
      <dgm:t>
        <a:bodyPr/>
        <a:lstStyle/>
        <a:p>
          <a:pPr rtl="1"/>
          <a:endParaRPr lang="ar-JO"/>
        </a:p>
      </dgm:t>
    </dgm:pt>
    <dgm:pt modelId="{F8478667-1EDD-45EC-8083-196193715A14}" type="pres">
      <dgm:prSet presAssocID="{827C7748-84F2-4100-A1C5-70C2DC5D1CDC}" presName="node" presStyleLbl="node1" presStyleIdx="7" presStyleCnt="12" custScaleX="161532" custScaleY="104099" custRadScaleRad="104537" custRadScaleInc="3838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F3B8F4B6-4B65-41F9-B24C-4BF6BB303C81}" type="pres">
      <dgm:prSet presAssocID="{B7279414-05D7-4969-ADED-FF99D115B5FF}" presName="parTrans" presStyleLbl="sibTrans2D1" presStyleIdx="8" presStyleCnt="12" custScaleX="123679" custScaleY="96075"/>
      <dgm:spPr/>
      <dgm:t>
        <a:bodyPr/>
        <a:lstStyle/>
        <a:p>
          <a:pPr rtl="1"/>
          <a:endParaRPr lang="ar-JO"/>
        </a:p>
      </dgm:t>
    </dgm:pt>
    <dgm:pt modelId="{1862D1E7-3A44-4068-ABA5-766761171A02}" type="pres">
      <dgm:prSet presAssocID="{B7279414-05D7-4969-ADED-FF99D115B5FF}" presName="connectorText" presStyleLbl="sibTrans2D1" presStyleIdx="8" presStyleCnt="12"/>
      <dgm:spPr/>
      <dgm:t>
        <a:bodyPr/>
        <a:lstStyle/>
        <a:p>
          <a:pPr rtl="1"/>
          <a:endParaRPr lang="ar-JO"/>
        </a:p>
      </dgm:t>
    </dgm:pt>
    <dgm:pt modelId="{0015D389-C7FE-4CF0-8770-E91E01DFFBA2}" type="pres">
      <dgm:prSet presAssocID="{082CDD7F-6963-44D8-82F0-72E47D5F6FC8}" presName="node" presStyleLbl="node1" presStyleIdx="8" presStyleCnt="12" custScaleX="161532" custScaleY="104099" custRadScaleRad="105704" custRadScaleInc="2694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7F2C7922-D951-44CC-9457-867E5F473379}" type="pres">
      <dgm:prSet presAssocID="{80FE75D1-BA8E-442A-AB58-7CA11207AE81}" presName="parTrans" presStyleLbl="sibTrans2D1" presStyleIdx="9" presStyleCnt="12" custScaleX="121859" custScaleY="96075"/>
      <dgm:spPr/>
      <dgm:t>
        <a:bodyPr/>
        <a:lstStyle/>
        <a:p>
          <a:pPr rtl="1"/>
          <a:endParaRPr lang="ar-JO"/>
        </a:p>
      </dgm:t>
    </dgm:pt>
    <dgm:pt modelId="{BA138D0A-9E5E-44D9-8490-E3DE8AD14090}" type="pres">
      <dgm:prSet presAssocID="{80FE75D1-BA8E-442A-AB58-7CA11207AE81}" presName="connectorText" presStyleLbl="sibTrans2D1" presStyleIdx="9" presStyleCnt="12"/>
      <dgm:spPr/>
      <dgm:t>
        <a:bodyPr/>
        <a:lstStyle/>
        <a:p>
          <a:pPr rtl="1"/>
          <a:endParaRPr lang="ar-JO"/>
        </a:p>
      </dgm:t>
    </dgm:pt>
    <dgm:pt modelId="{22694929-7A48-4080-8A6D-25076790C2CB}" type="pres">
      <dgm:prSet presAssocID="{295A1111-B9B0-4A18-9699-8EBF5F50B1FC}" presName="node" presStyleLbl="node1" presStyleIdx="9" presStyleCnt="12" custScaleX="161532" custScaleY="104099" custRadScaleRad="112594" custRadScaleInc="-13194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3AE723F6-EBF2-48F0-BE0F-F24B1B2699F4}" type="pres">
      <dgm:prSet presAssocID="{9C5661F4-CADE-47AB-B333-CC07B1A935F1}" presName="parTrans" presStyleLbl="sibTrans2D1" presStyleIdx="10" presStyleCnt="12" custScaleX="144596" custScaleY="96075"/>
      <dgm:spPr/>
      <dgm:t>
        <a:bodyPr/>
        <a:lstStyle/>
        <a:p>
          <a:pPr rtl="1"/>
          <a:endParaRPr lang="ar-JO"/>
        </a:p>
      </dgm:t>
    </dgm:pt>
    <dgm:pt modelId="{C8EDFF1B-E614-40C2-AC3C-DC657F5DD417}" type="pres">
      <dgm:prSet presAssocID="{9C5661F4-CADE-47AB-B333-CC07B1A935F1}" presName="connectorText" presStyleLbl="sibTrans2D1" presStyleIdx="10" presStyleCnt="12"/>
      <dgm:spPr/>
      <dgm:t>
        <a:bodyPr/>
        <a:lstStyle/>
        <a:p>
          <a:pPr rtl="1"/>
          <a:endParaRPr lang="ar-JO"/>
        </a:p>
      </dgm:t>
    </dgm:pt>
    <dgm:pt modelId="{7683AF13-3627-4434-8467-D7B63D2B4388}" type="pres">
      <dgm:prSet presAssocID="{096D5F6A-9F9D-41FF-8239-33ADBD46F23A}" presName="node" presStyleLbl="node1" presStyleIdx="10" presStyleCnt="12" custScaleX="161532" custScaleY="104099" custRadScaleRad="99822" custRadScaleInc="-49595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52CC79E0-A71A-4123-ADD9-0BB100930452}" type="pres">
      <dgm:prSet presAssocID="{AC0E2BDF-8140-4AF8-904E-A47D9ED0D9EA}" presName="parTrans" presStyleLbl="sibTrans2D1" presStyleIdx="11" presStyleCnt="12" custScaleX="121290" custScaleY="96075"/>
      <dgm:spPr/>
      <dgm:t>
        <a:bodyPr/>
        <a:lstStyle/>
        <a:p>
          <a:pPr rtl="1"/>
          <a:endParaRPr lang="ar-JO"/>
        </a:p>
      </dgm:t>
    </dgm:pt>
    <dgm:pt modelId="{53649D21-09E7-437A-A90A-7A86CB867181}" type="pres">
      <dgm:prSet presAssocID="{AC0E2BDF-8140-4AF8-904E-A47D9ED0D9EA}" presName="connectorText" presStyleLbl="sibTrans2D1" presStyleIdx="11" presStyleCnt="12"/>
      <dgm:spPr/>
      <dgm:t>
        <a:bodyPr/>
        <a:lstStyle/>
        <a:p>
          <a:pPr rtl="1"/>
          <a:endParaRPr lang="ar-JO"/>
        </a:p>
      </dgm:t>
    </dgm:pt>
    <dgm:pt modelId="{41D0CCD4-B991-45E1-9616-6FA4E6F071FB}" type="pres">
      <dgm:prSet presAssocID="{DFC63623-1438-4251-BB5C-1D597B9F006C}" presName="node" presStyleLbl="node1" presStyleIdx="11" presStyleCnt="12" custScaleX="161532" custScaleY="104099" custRadScaleRad="98304" custRadScaleInc="-5445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78B64CFF-2ADF-475C-9D6B-C4705F1A1053}" type="presOf" srcId="{35D78F62-BC21-4CFA-ADE2-6A2042401D2E}" destId="{FEF03E79-9304-4295-9667-F9EDC1819A19}" srcOrd="0" destOrd="0" presId="urn:microsoft.com/office/officeart/2005/8/layout/radial5"/>
    <dgm:cxn modelId="{AA5594B7-89E9-496C-9404-F6B8FE36095A}" type="presOf" srcId="{47DB4CDE-CD89-45FD-999D-2C07EF2D2740}" destId="{ED3C0BB9-45E3-45FB-93AD-6FAF166F2636}" srcOrd="0" destOrd="0" presId="urn:microsoft.com/office/officeart/2005/8/layout/radial5"/>
    <dgm:cxn modelId="{FBDD92E4-3638-4034-8E27-642CCCF6BB6F}" type="presOf" srcId="{AC0E2BDF-8140-4AF8-904E-A47D9ED0D9EA}" destId="{52CC79E0-A71A-4123-ADD9-0BB100930452}" srcOrd="0" destOrd="0" presId="urn:microsoft.com/office/officeart/2005/8/layout/radial5"/>
    <dgm:cxn modelId="{55BAA20E-450E-4AFD-9A6D-D3A371D5D426}" type="presOf" srcId="{62BF855B-306B-4FFC-8222-FE50B16B558F}" destId="{559D10ED-5D36-4F0A-9297-A32FC14E09C6}" srcOrd="1" destOrd="0" presId="urn:microsoft.com/office/officeart/2005/8/layout/radial5"/>
    <dgm:cxn modelId="{1D38AA81-1F95-4985-9A63-50A8B3A02354}" type="presOf" srcId="{35D78F62-BC21-4CFA-ADE2-6A2042401D2E}" destId="{248B9E88-1CF4-4C34-98D0-05B2ED503B5E}" srcOrd="1" destOrd="0" presId="urn:microsoft.com/office/officeart/2005/8/layout/radial5"/>
    <dgm:cxn modelId="{8144D23F-DB39-4D31-879C-EF56E5015979}" srcId="{815FC87D-166A-486A-84DE-C1DC378B0E03}" destId="{DFC63623-1438-4251-BB5C-1D597B9F006C}" srcOrd="11" destOrd="0" parTransId="{AC0E2BDF-8140-4AF8-904E-A47D9ED0D9EA}" sibTransId="{59A1C582-B568-4485-BDD5-74612B61455D}"/>
    <dgm:cxn modelId="{6E5FD8CE-3479-4562-854A-B4E4E566EBE5}" type="presOf" srcId="{76BE7940-52C2-4CA2-A446-B9570BC7EDC3}" destId="{87C4D081-52CD-458E-918F-BC8D31A72C19}" srcOrd="0" destOrd="0" presId="urn:microsoft.com/office/officeart/2005/8/layout/radial5"/>
    <dgm:cxn modelId="{D80706A6-9FAE-4AC2-AEE2-71DDE872205E}" type="presOf" srcId="{62BF855B-306B-4FFC-8222-FE50B16B558F}" destId="{AF992483-5D3E-4600-90D4-1F28EBE98E0D}" srcOrd="0" destOrd="0" presId="urn:microsoft.com/office/officeart/2005/8/layout/radial5"/>
    <dgm:cxn modelId="{6C85CCD8-8EBF-4D06-859D-A91FAFFCF031}" type="presOf" srcId="{0FF0BFFF-2DCE-448D-8757-EB1F04BCB0E8}" destId="{116B2BB6-D209-4E8E-AFB9-B82313C568C1}" srcOrd="0" destOrd="0" presId="urn:microsoft.com/office/officeart/2005/8/layout/radial5"/>
    <dgm:cxn modelId="{501B62B2-7CCA-4EA1-AA4A-F2FD181754C9}" type="presOf" srcId="{7E32F119-A9A3-49B7-B1A1-79420689490F}" destId="{15CE209B-2701-4E4E-9B50-C85690919EB9}" srcOrd="0" destOrd="0" presId="urn:microsoft.com/office/officeart/2005/8/layout/radial5"/>
    <dgm:cxn modelId="{BA45DD94-2425-4D48-8F9E-4FF370CD0483}" srcId="{815FC87D-166A-486A-84DE-C1DC378B0E03}" destId="{827C7748-84F2-4100-A1C5-70C2DC5D1CDC}" srcOrd="7" destOrd="0" parTransId="{35AFC451-6F00-46F2-8880-2AC0EAEBF607}" sibTransId="{0AFE19C3-F73F-4F7A-A7A0-4B6D5A624DA2}"/>
    <dgm:cxn modelId="{03D0BE87-5C75-4D8F-AD03-29599798B250}" type="presOf" srcId="{DFC63623-1438-4251-BB5C-1D597B9F006C}" destId="{41D0CCD4-B991-45E1-9616-6FA4E6F071FB}" srcOrd="0" destOrd="0" presId="urn:microsoft.com/office/officeart/2005/8/layout/radial5"/>
    <dgm:cxn modelId="{E4C24D60-7BA6-4FBF-A3B4-4C22D6D07FB3}" type="presOf" srcId="{9FF2855D-37BE-476A-8DA5-4ABEAA8CFD90}" destId="{8AD6921C-FA7A-4EF4-80CE-83F53EEC200D}" srcOrd="0" destOrd="0" presId="urn:microsoft.com/office/officeart/2005/8/layout/radial5"/>
    <dgm:cxn modelId="{C88804F2-7D70-4A8C-9A23-67F2BE24D69A}" type="presOf" srcId="{35AFC451-6F00-46F2-8880-2AC0EAEBF607}" destId="{8C17E588-84E2-4A49-8F37-DA6E7566E1A9}" srcOrd="1" destOrd="0" presId="urn:microsoft.com/office/officeart/2005/8/layout/radial5"/>
    <dgm:cxn modelId="{FF6C3FE2-B40A-4D8B-94E2-6FE7064FCCCB}" type="presOf" srcId="{295A1111-B9B0-4A18-9699-8EBF5F50B1FC}" destId="{22694929-7A48-4080-8A6D-25076790C2CB}" srcOrd="0" destOrd="0" presId="urn:microsoft.com/office/officeart/2005/8/layout/radial5"/>
    <dgm:cxn modelId="{51354219-0BE1-4971-893C-1F0A94FAA4A8}" type="presOf" srcId="{80FE75D1-BA8E-442A-AB58-7CA11207AE81}" destId="{7F2C7922-D951-44CC-9457-867E5F473379}" srcOrd="0" destOrd="0" presId="urn:microsoft.com/office/officeart/2005/8/layout/radial5"/>
    <dgm:cxn modelId="{692995AE-2D2D-43DB-B59A-BFC80FC90CA7}" srcId="{815FC87D-166A-486A-84DE-C1DC378B0E03}" destId="{0EB618D8-F863-4240-803B-DB655B946BFA}" srcOrd="0" destOrd="0" parTransId="{76BE7940-52C2-4CA2-A446-B9570BC7EDC3}" sibTransId="{78F946F6-C98F-43B3-ACBC-91397C3594BB}"/>
    <dgm:cxn modelId="{FE316810-E974-4740-B799-3AC8709C48FC}" srcId="{09D45535-2577-403E-88F5-0FBA28BE6372}" destId="{815FC87D-166A-486A-84DE-C1DC378B0E03}" srcOrd="0" destOrd="0" parTransId="{FC13EF7F-1F94-4A5E-9C41-1047AAC25193}" sibTransId="{286671F0-212B-4930-AECD-C18B359664FB}"/>
    <dgm:cxn modelId="{80BBD7FA-1741-4AB8-AAE6-9163D2C458D6}" type="presOf" srcId="{827C7748-84F2-4100-A1C5-70C2DC5D1CDC}" destId="{F8478667-1EDD-45EC-8083-196193715A14}" srcOrd="0" destOrd="0" presId="urn:microsoft.com/office/officeart/2005/8/layout/radial5"/>
    <dgm:cxn modelId="{FA068A27-4E87-413D-B7EB-E3FA53B8EE54}" srcId="{815FC87D-166A-486A-84DE-C1DC378B0E03}" destId="{7E32F119-A9A3-49B7-B1A1-79420689490F}" srcOrd="2" destOrd="0" parTransId="{FD087865-9C6B-40D1-878B-D404F2B129BA}" sibTransId="{8F5C7D2C-3DC3-45E3-90AC-C18FFB6AF56C}"/>
    <dgm:cxn modelId="{C82060BE-DC99-4B4A-A035-F2C841CCB2B0}" srcId="{815FC87D-166A-486A-84DE-C1DC378B0E03}" destId="{295A1111-B9B0-4A18-9699-8EBF5F50B1FC}" srcOrd="9" destOrd="0" parTransId="{80FE75D1-BA8E-442A-AB58-7CA11207AE81}" sibTransId="{94614A15-2A95-4E24-8B83-447B1EF6C606}"/>
    <dgm:cxn modelId="{FF972821-43F4-4F07-B31D-D59024301EFC}" type="presOf" srcId="{082CDD7F-6963-44D8-82F0-72E47D5F6FC8}" destId="{0015D389-C7FE-4CF0-8770-E91E01DFFBA2}" srcOrd="0" destOrd="0" presId="urn:microsoft.com/office/officeart/2005/8/layout/radial5"/>
    <dgm:cxn modelId="{69C8C53D-BFE8-49A3-9BD4-5E1E998D7E15}" srcId="{815FC87D-166A-486A-84DE-C1DC378B0E03}" destId="{082CDD7F-6963-44D8-82F0-72E47D5F6FC8}" srcOrd="8" destOrd="0" parTransId="{B7279414-05D7-4969-ADED-FF99D115B5FF}" sibTransId="{D959980C-6D98-4625-93E6-267D7BC6CB5F}"/>
    <dgm:cxn modelId="{A44F7824-76B6-4CF1-BE0F-E68A432BC09D}" type="presOf" srcId="{FD087865-9C6B-40D1-878B-D404F2B129BA}" destId="{846D3B48-09BA-4670-8E4D-B622A77F3AA0}" srcOrd="1" destOrd="0" presId="urn:microsoft.com/office/officeart/2005/8/layout/radial5"/>
    <dgm:cxn modelId="{8B6822F1-09EF-4888-8C9C-CD4E1CFD9605}" type="presOf" srcId="{815FC87D-166A-486A-84DE-C1DC378B0E03}" destId="{A245551A-1857-49AB-B60F-CC99CA584C25}" srcOrd="0" destOrd="0" presId="urn:microsoft.com/office/officeart/2005/8/layout/radial5"/>
    <dgm:cxn modelId="{8DFF72B4-BDC0-4239-9C28-7E3817463014}" type="presOf" srcId="{AC0E2BDF-8140-4AF8-904E-A47D9ED0D9EA}" destId="{53649D21-09E7-437A-A90A-7A86CB867181}" srcOrd="1" destOrd="0" presId="urn:microsoft.com/office/officeart/2005/8/layout/radial5"/>
    <dgm:cxn modelId="{448DA9A6-6313-43A0-A8E8-EBC90201AB41}" type="presOf" srcId="{1C68A478-DC89-4EFC-ACCB-7B024ECE5AFE}" destId="{70669E17-488C-4B10-AF15-CF15089C579D}" srcOrd="0" destOrd="0" presId="urn:microsoft.com/office/officeart/2005/8/layout/radial5"/>
    <dgm:cxn modelId="{B7581791-4BD0-4231-8498-89782B91F4FD}" srcId="{815FC87D-166A-486A-84DE-C1DC378B0E03}" destId="{9FF2855D-37BE-476A-8DA5-4ABEAA8CFD90}" srcOrd="4" destOrd="0" parTransId="{0FF0BFFF-2DCE-448D-8757-EB1F04BCB0E8}" sibTransId="{32FB4D54-53D0-43F1-80B0-0E4170AD2378}"/>
    <dgm:cxn modelId="{67B9FB44-157D-47DE-9ED2-78C368120531}" srcId="{815FC87D-166A-486A-84DE-C1DC378B0E03}" destId="{583E9D2C-32CD-4B59-8085-1282A3C7AE92}" srcOrd="6" destOrd="0" parTransId="{F5391777-1FD5-4868-A35B-99FF4E527BA0}" sibTransId="{9CC9C91C-459E-48D1-B9BE-12D15C8456F7}"/>
    <dgm:cxn modelId="{D8839385-ECC7-454B-8FB1-4CC3575D0366}" type="presOf" srcId="{80FE75D1-BA8E-442A-AB58-7CA11207AE81}" destId="{BA138D0A-9E5E-44D9-8490-E3DE8AD14090}" srcOrd="1" destOrd="0" presId="urn:microsoft.com/office/officeart/2005/8/layout/radial5"/>
    <dgm:cxn modelId="{4627BE7B-9B4D-4E03-BA1B-1B68DFDCB278}" type="presOf" srcId="{B7426BDD-A18D-438D-AE90-39005F48AC17}" destId="{F6671CCE-C732-4B32-AD54-07393DC10192}" srcOrd="0" destOrd="0" presId="urn:microsoft.com/office/officeart/2005/8/layout/radial5"/>
    <dgm:cxn modelId="{FA7B94C2-A4B2-4FF8-A62C-44627A5A12AC}" type="presOf" srcId="{9C5661F4-CADE-47AB-B333-CC07B1A935F1}" destId="{3AE723F6-EBF2-48F0-BE0F-F24B1B2699F4}" srcOrd="0" destOrd="0" presId="urn:microsoft.com/office/officeart/2005/8/layout/radial5"/>
    <dgm:cxn modelId="{CF4F1DAC-6E23-427C-BCC6-3046E3C9EE1C}" type="presOf" srcId="{0EB618D8-F863-4240-803B-DB655B946BFA}" destId="{C17E6537-6EE4-4E08-87B5-91209B330208}" srcOrd="0" destOrd="0" presId="urn:microsoft.com/office/officeart/2005/8/layout/radial5"/>
    <dgm:cxn modelId="{653F88D3-D6FE-44AC-A923-C24B00ACD7C4}" srcId="{815FC87D-166A-486A-84DE-C1DC378B0E03}" destId="{096D5F6A-9F9D-41FF-8239-33ADBD46F23A}" srcOrd="10" destOrd="0" parTransId="{9C5661F4-CADE-47AB-B333-CC07B1A935F1}" sibTransId="{045C1CAB-19AF-4E55-BF07-056A1B02ACF3}"/>
    <dgm:cxn modelId="{81D05A71-D9F1-42C6-91A1-1CAC3D15BD63}" srcId="{815FC87D-166A-486A-84DE-C1DC378B0E03}" destId="{8519A95B-8E95-40D4-ADB9-25F294C5D6B5}" srcOrd="3" destOrd="0" parTransId="{62BF855B-306B-4FFC-8222-FE50B16B558F}" sibTransId="{C9657DB4-6490-45A7-BD11-5D00756CB6E8}"/>
    <dgm:cxn modelId="{DA033973-9557-410A-BFCC-7A2C084FB2DE}" type="presOf" srcId="{35AFC451-6F00-46F2-8880-2AC0EAEBF607}" destId="{98028B23-03A9-4C52-820E-B8E56B0CCC1E}" srcOrd="0" destOrd="0" presId="urn:microsoft.com/office/officeart/2005/8/layout/radial5"/>
    <dgm:cxn modelId="{2371A170-9BA6-4D84-A903-7924C819081F}" type="presOf" srcId="{583E9D2C-32CD-4B59-8085-1282A3C7AE92}" destId="{4D029EE3-885E-43FA-B105-2F625DBCFA5A}" srcOrd="0" destOrd="0" presId="urn:microsoft.com/office/officeart/2005/8/layout/radial5"/>
    <dgm:cxn modelId="{2C949D63-771A-477D-A882-A3C74E45F68A}" type="presOf" srcId="{B7279414-05D7-4969-ADED-FF99D115B5FF}" destId="{1862D1E7-3A44-4068-ABA5-766761171A02}" srcOrd="1" destOrd="0" presId="urn:microsoft.com/office/officeart/2005/8/layout/radial5"/>
    <dgm:cxn modelId="{57D80346-31C0-4B1F-91D0-46B36B600DB0}" type="presOf" srcId="{09D45535-2577-403E-88F5-0FBA28BE6372}" destId="{BAE383EA-C7D5-414C-AD92-743D9E9DD767}" srcOrd="0" destOrd="0" presId="urn:microsoft.com/office/officeart/2005/8/layout/radial5"/>
    <dgm:cxn modelId="{13B8CC21-3F75-466B-92D3-C46A1ED53424}" type="presOf" srcId="{0FF0BFFF-2DCE-448D-8757-EB1F04BCB0E8}" destId="{E1A4E2E2-4AD6-43F6-8946-EB7F85D3C533}" srcOrd="1" destOrd="0" presId="urn:microsoft.com/office/officeart/2005/8/layout/radial5"/>
    <dgm:cxn modelId="{4DD763AD-7E7B-48C5-B754-C4C20101E7CA}" srcId="{815FC87D-166A-486A-84DE-C1DC378B0E03}" destId="{B7426BDD-A18D-438D-AE90-39005F48AC17}" srcOrd="1" destOrd="0" parTransId="{1C68A478-DC89-4EFC-ACCB-7B024ECE5AFE}" sibTransId="{F60E165B-8000-4281-A822-4A1F85F7F731}"/>
    <dgm:cxn modelId="{FFEB3E19-D41D-4F4B-8E50-B5F06187D683}" type="presOf" srcId="{B7279414-05D7-4969-ADED-FF99D115B5FF}" destId="{F3B8F4B6-4B65-41F9-B24C-4BF6BB303C81}" srcOrd="0" destOrd="0" presId="urn:microsoft.com/office/officeart/2005/8/layout/radial5"/>
    <dgm:cxn modelId="{7CEF8D7C-28CD-47F2-9C7F-01B3ADE25CDA}" type="presOf" srcId="{9C5661F4-CADE-47AB-B333-CC07B1A935F1}" destId="{C8EDFF1B-E614-40C2-AC3C-DC657F5DD417}" srcOrd="1" destOrd="0" presId="urn:microsoft.com/office/officeart/2005/8/layout/radial5"/>
    <dgm:cxn modelId="{45EEA3AF-B950-4719-83D7-50BCAF15CBD7}" type="presOf" srcId="{76BE7940-52C2-4CA2-A446-B9570BC7EDC3}" destId="{126A1754-67AC-41FB-94A8-D564B1C06F5F}" srcOrd="1" destOrd="0" presId="urn:microsoft.com/office/officeart/2005/8/layout/radial5"/>
    <dgm:cxn modelId="{93C28F58-78BA-4A1A-B9E7-EE0D1367DB3B}" type="presOf" srcId="{8519A95B-8E95-40D4-ADB9-25F294C5D6B5}" destId="{4C0C0D14-9E77-442A-89F6-A99237D2ED64}" srcOrd="0" destOrd="0" presId="urn:microsoft.com/office/officeart/2005/8/layout/radial5"/>
    <dgm:cxn modelId="{27CE648B-79BE-43FF-8563-12CAE6CC912A}" srcId="{815FC87D-166A-486A-84DE-C1DC378B0E03}" destId="{47DB4CDE-CD89-45FD-999D-2C07EF2D2740}" srcOrd="5" destOrd="0" parTransId="{35D78F62-BC21-4CFA-ADE2-6A2042401D2E}" sibTransId="{AEFCE495-B92F-4A92-AB67-0C037AA532CA}"/>
    <dgm:cxn modelId="{46ACABEF-1001-474D-883C-CE2297F6B29A}" type="presOf" srcId="{1C68A478-DC89-4EFC-ACCB-7B024ECE5AFE}" destId="{785BA6E3-DFDE-40AE-BD39-8D289EB7A40F}" srcOrd="1" destOrd="0" presId="urn:microsoft.com/office/officeart/2005/8/layout/radial5"/>
    <dgm:cxn modelId="{E5D14F06-8078-405C-BD03-A459E57397F8}" type="presOf" srcId="{F5391777-1FD5-4868-A35B-99FF4E527BA0}" destId="{19EAE5ED-F1B0-4F33-B944-EEF35E147D0F}" srcOrd="0" destOrd="0" presId="urn:microsoft.com/office/officeart/2005/8/layout/radial5"/>
    <dgm:cxn modelId="{39FFC9A6-7F1A-45A1-8483-166B297CD4CC}" type="presOf" srcId="{FD087865-9C6B-40D1-878B-D404F2B129BA}" destId="{30871054-DA9C-409B-84AD-524CDBF10F68}" srcOrd="0" destOrd="0" presId="urn:microsoft.com/office/officeart/2005/8/layout/radial5"/>
    <dgm:cxn modelId="{423136B8-E26F-4C30-9E17-877B2C23417C}" type="presOf" srcId="{F5391777-1FD5-4868-A35B-99FF4E527BA0}" destId="{98FF59F7-265B-4EA2-A750-9A7E9E08DBD4}" srcOrd="1" destOrd="0" presId="urn:microsoft.com/office/officeart/2005/8/layout/radial5"/>
    <dgm:cxn modelId="{1E71DA05-96AC-40AE-86DA-008A076606D3}" type="presOf" srcId="{096D5F6A-9F9D-41FF-8239-33ADBD46F23A}" destId="{7683AF13-3627-4434-8467-D7B63D2B4388}" srcOrd="0" destOrd="0" presId="urn:microsoft.com/office/officeart/2005/8/layout/radial5"/>
    <dgm:cxn modelId="{AFA00DFC-8997-48EC-85A9-588D3A53C7DA}" type="presParOf" srcId="{BAE383EA-C7D5-414C-AD92-743D9E9DD767}" destId="{A245551A-1857-49AB-B60F-CC99CA584C25}" srcOrd="0" destOrd="0" presId="urn:microsoft.com/office/officeart/2005/8/layout/radial5"/>
    <dgm:cxn modelId="{CB173B01-F769-4D7A-BF2E-596C989F2BDB}" type="presParOf" srcId="{BAE383EA-C7D5-414C-AD92-743D9E9DD767}" destId="{87C4D081-52CD-458E-918F-BC8D31A72C19}" srcOrd="1" destOrd="0" presId="urn:microsoft.com/office/officeart/2005/8/layout/radial5"/>
    <dgm:cxn modelId="{25353C95-279D-4ACC-836E-DFFC25C414F2}" type="presParOf" srcId="{87C4D081-52CD-458E-918F-BC8D31A72C19}" destId="{126A1754-67AC-41FB-94A8-D564B1C06F5F}" srcOrd="0" destOrd="0" presId="urn:microsoft.com/office/officeart/2005/8/layout/radial5"/>
    <dgm:cxn modelId="{FB51F0AA-1BC1-460D-8BA0-E130DBAE285C}" type="presParOf" srcId="{BAE383EA-C7D5-414C-AD92-743D9E9DD767}" destId="{C17E6537-6EE4-4E08-87B5-91209B330208}" srcOrd="2" destOrd="0" presId="urn:microsoft.com/office/officeart/2005/8/layout/radial5"/>
    <dgm:cxn modelId="{2B10B940-E465-4CC4-A80D-AD8F99356054}" type="presParOf" srcId="{BAE383EA-C7D5-414C-AD92-743D9E9DD767}" destId="{70669E17-488C-4B10-AF15-CF15089C579D}" srcOrd="3" destOrd="0" presId="urn:microsoft.com/office/officeart/2005/8/layout/radial5"/>
    <dgm:cxn modelId="{A509E8F8-D627-4B2A-8EDC-32C94A7642EA}" type="presParOf" srcId="{70669E17-488C-4B10-AF15-CF15089C579D}" destId="{785BA6E3-DFDE-40AE-BD39-8D289EB7A40F}" srcOrd="0" destOrd="0" presId="urn:microsoft.com/office/officeart/2005/8/layout/radial5"/>
    <dgm:cxn modelId="{AB707A8C-753B-47AF-9503-00F24DD6ECAE}" type="presParOf" srcId="{BAE383EA-C7D5-414C-AD92-743D9E9DD767}" destId="{F6671CCE-C732-4B32-AD54-07393DC10192}" srcOrd="4" destOrd="0" presId="urn:microsoft.com/office/officeart/2005/8/layout/radial5"/>
    <dgm:cxn modelId="{96D995EB-4063-4185-9EE9-5EF1423641E6}" type="presParOf" srcId="{BAE383EA-C7D5-414C-AD92-743D9E9DD767}" destId="{30871054-DA9C-409B-84AD-524CDBF10F68}" srcOrd="5" destOrd="0" presId="urn:microsoft.com/office/officeart/2005/8/layout/radial5"/>
    <dgm:cxn modelId="{31C18547-90FA-4929-86C2-B4F2152CE6DF}" type="presParOf" srcId="{30871054-DA9C-409B-84AD-524CDBF10F68}" destId="{846D3B48-09BA-4670-8E4D-B622A77F3AA0}" srcOrd="0" destOrd="0" presId="urn:microsoft.com/office/officeart/2005/8/layout/radial5"/>
    <dgm:cxn modelId="{FBAFBB29-0DED-40CF-ABB6-FE65B5D70DAF}" type="presParOf" srcId="{BAE383EA-C7D5-414C-AD92-743D9E9DD767}" destId="{15CE209B-2701-4E4E-9B50-C85690919EB9}" srcOrd="6" destOrd="0" presId="urn:microsoft.com/office/officeart/2005/8/layout/radial5"/>
    <dgm:cxn modelId="{4401A141-2D89-4458-8E93-16C06F6A51DE}" type="presParOf" srcId="{BAE383EA-C7D5-414C-AD92-743D9E9DD767}" destId="{AF992483-5D3E-4600-90D4-1F28EBE98E0D}" srcOrd="7" destOrd="0" presId="urn:microsoft.com/office/officeart/2005/8/layout/radial5"/>
    <dgm:cxn modelId="{25902698-D9F2-44CD-88DA-079686FBA051}" type="presParOf" srcId="{AF992483-5D3E-4600-90D4-1F28EBE98E0D}" destId="{559D10ED-5D36-4F0A-9297-A32FC14E09C6}" srcOrd="0" destOrd="0" presId="urn:microsoft.com/office/officeart/2005/8/layout/radial5"/>
    <dgm:cxn modelId="{C37E857B-DEE3-4675-8733-10DC913F3DB6}" type="presParOf" srcId="{BAE383EA-C7D5-414C-AD92-743D9E9DD767}" destId="{4C0C0D14-9E77-442A-89F6-A99237D2ED64}" srcOrd="8" destOrd="0" presId="urn:microsoft.com/office/officeart/2005/8/layout/radial5"/>
    <dgm:cxn modelId="{0F3CB1B1-F25D-463E-873D-D4AC2531E5A4}" type="presParOf" srcId="{BAE383EA-C7D5-414C-AD92-743D9E9DD767}" destId="{116B2BB6-D209-4E8E-AFB9-B82313C568C1}" srcOrd="9" destOrd="0" presId="urn:microsoft.com/office/officeart/2005/8/layout/radial5"/>
    <dgm:cxn modelId="{CD5B23F1-9758-4479-B41C-74D0E3B6C874}" type="presParOf" srcId="{116B2BB6-D209-4E8E-AFB9-B82313C568C1}" destId="{E1A4E2E2-4AD6-43F6-8946-EB7F85D3C533}" srcOrd="0" destOrd="0" presId="urn:microsoft.com/office/officeart/2005/8/layout/radial5"/>
    <dgm:cxn modelId="{1C0CA59E-2803-4140-B26E-52E466762454}" type="presParOf" srcId="{BAE383EA-C7D5-414C-AD92-743D9E9DD767}" destId="{8AD6921C-FA7A-4EF4-80CE-83F53EEC200D}" srcOrd="10" destOrd="0" presId="urn:microsoft.com/office/officeart/2005/8/layout/radial5"/>
    <dgm:cxn modelId="{F1F10A15-10A9-4E65-9786-3DFA3604F7A0}" type="presParOf" srcId="{BAE383EA-C7D5-414C-AD92-743D9E9DD767}" destId="{FEF03E79-9304-4295-9667-F9EDC1819A19}" srcOrd="11" destOrd="0" presId="urn:microsoft.com/office/officeart/2005/8/layout/radial5"/>
    <dgm:cxn modelId="{3F70E425-8968-486F-90F3-FDC1EB018040}" type="presParOf" srcId="{FEF03E79-9304-4295-9667-F9EDC1819A19}" destId="{248B9E88-1CF4-4C34-98D0-05B2ED503B5E}" srcOrd="0" destOrd="0" presId="urn:microsoft.com/office/officeart/2005/8/layout/radial5"/>
    <dgm:cxn modelId="{B642D9B5-7869-4E77-92C9-4B8CDB76A7EF}" type="presParOf" srcId="{BAE383EA-C7D5-414C-AD92-743D9E9DD767}" destId="{ED3C0BB9-45E3-45FB-93AD-6FAF166F2636}" srcOrd="12" destOrd="0" presId="urn:microsoft.com/office/officeart/2005/8/layout/radial5"/>
    <dgm:cxn modelId="{726DBE64-5CE9-4989-B73C-9627835482BB}" type="presParOf" srcId="{BAE383EA-C7D5-414C-AD92-743D9E9DD767}" destId="{19EAE5ED-F1B0-4F33-B944-EEF35E147D0F}" srcOrd="13" destOrd="0" presId="urn:microsoft.com/office/officeart/2005/8/layout/radial5"/>
    <dgm:cxn modelId="{0472ABB0-7D38-48D3-91B3-8E1AB194D80C}" type="presParOf" srcId="{19EAE5ED-F1B0-4F33-B944-EEF35E147D0F}" destId="{98FF59F7-265B-4EA2-A750-9A7E9E08DBD4}" srcOrd="0" destOrd="0" presId="urn:microsoft.com/office/officeart/2005/8/layout/radial5"/>
    <dgm:cxn modelId="{25843EDF-C00B-4E25-AB3F-DC970BD39B38}" type="presParOf" srcId="{BAE383EA-C7D5-414C-AD92-743D9E9DD767}" destId="{4D029EE3-885E-43FA-B105-2F625DBCFA5A}" srcOrd="14" destOrd="0" presId="urn:microsoft.com/office/officeart/2005/8/layout/radial5"/>
    <dgm:cxn modelId="{8CA8C403-8B03-4A72-9A81-5715963624AC}" type="presParOf" srcId="{BAE383EA-C7D5-414C-AD92-743D9E9DD767}" destId="{98028B23-03A9-4C52-820E-B8E56B0CCC1E}" srcOrd="15" destOrd="0" presId="urn:microsoft.com/office/officeart/2005/8/layout/radial5"/>
    <dgm:cxn modelId="{B0C37233-9E8B-4ABE-A74D-09D05D2EAB7F}" type="presParOf" srcId="{98028B23-03A9-4C52-820E-B8E56B0CCC1E}" destId="{8C17E588-84E2-4A49-8F37-DA6E7566E1A9}" srcOrd="0" destOrd="0" presId="urn:microsoft.com/office/officeart/2005/8/layout/radial5"/>
    <dgm:cxn modelId="{1D855A28-088F-4A9B-8F82-6ECD62D2D8E3}" type="presParOf" srcId="{BAE383EA-C7D5-414C-AD92-743D9E9DD767}" destId="{F8478667-1EDD-45EC-8083-196193715A14}" srcOrd="16" destOrd="0" presId="urn:microsoft.com/office/officeart/2005/8/layout/radial5"/>
    <dgm:cxn modelId="{FBAE59A5-E1F9-49ED-AB68-054F7D74EEA2}" type="presParOf" srcId="{BAE383EA-C7D5-414C-AD92-743D9E9DD767}" destId="{F3B8F4B6-4B65-41F9-B24C-4BF6BB303C81}" srcOrd="17" destOrd="0" presId="urn:microsoft.com/office/officeart/2005/8/layout/radial5"/>
    <dgm:cxn modelId="{7ADCE48D-61AF-4793-9A94-3B94DDC346DB}" type="presParOf" srcId="{F3B8F4B6-4B65-41F9-B24C-4BF6BB303C81}" destId="{1862D1E7-3A44-4068-ABA5-766761171A02}" srcOrd="0" destOrd="0" presId="urn:microsoft.com/office/officeart/2005/8/layout/radial5"/>
    <dgm:cxn modelId="{B11C400D-33A2-4DE6-8E5A-0C63570C8FC6}" type="presParOf" srcId="{BAE383EA-C7D5-414C-AD92-743D9E9DD767}" destId="{0015D389-C7FE-4CF0-8770-E91E01DFFBA2}" srcOrd="18" destOrd="0" presId="urn:microsoft.com/office/officeart/2005/8/layout/radial5"/>
    <dgm:cxn modelId="{891AD961-D274-4CF0-9AD1-6B9C060D6E3B}" type="presParOf" srcId="{BAE383EA-C7D5-414C-AD92-743D9E9DD767}" destId="{7F2C7922-D951-44CC-9457-867E5F473379}" srcOrd="19" destOrd="0" presId="urn:microsoft.com/office/officeart/2005/8/layout/radial5"/>
    <dgm:cxn modelId="{A128A33F-8A66-4673-8401-98EA76926F11}" type="presParOf" srcId="{7F2C7922-D951-44CC-9457-867E5F473379}" destId="{BA138D0A-9E5E-44D9-8490-E3DE8AD14090}" srcOrd="0" destOrd="0" presId="urn:microsoft.com/office/officeart/2005/8/layout/radial5"/>
    <dgm:cxn modelId="{42DCDE7C-8FCD-4E0C-B449-B4DF38249BE8}" type="presParOf" srcId="{BAE383EA-C7D5-414C-AD92-743D9E9DD767}" destId="{22694929-7A48-4080-8A6D-25076790C2CB}" srcOrd="20" destOrd="0" presId="urn:microsoft.com/office/officeart/2005/8/layout/radial5"/>
    <dgm:cxn modelId="{761A863F-90B1-41E1-A976-27B488CAD392}" type="presParOf" srcId="{BAE383EA-C7D5-414C-AD92-743D9E9DD767}" destId="{3AE723F6-EBF2-48F0-BE0F-F24B1B2699F4}" srcOrd="21" destOrd="0" presId="urn:microsoft.com/office/officeart/2005/8/layout/radial5"/>
    <dgm:cxn modelId="{623ECCF5-13CB-45F0-9F28-E8B8D60D9C2A}" type="presParOf" srcId="{3AE723F6-EBF2-48F0-BE0F-F24B1B2699F4}" destId="{C8EDFF1B-E614-40C2-AC3C-DC657F5DD417}" srcOrd="0" destOrd="0" presId="urn:microsoft.com/office/officeart/2005/8/layout/radial5"/>
    <dgm:cxn modelId="{11926302-9224-485A-8338-AC93F269474E}" type="presParOf" srcId="{BAE383EA-C7D5-414C-AD92-743D9E9DD767}" destId="{7683AF13-3627-4434-8467-D7B63D2B4388}" srcOrd="22" destOrd="0" presId="urn:microsoft.com/office/officeart/2005/8/layout/radial5"/>
    <dgm:cxn modelId="{5EC695DF-A210-4DA0-8F79-92B28DDFE1E8}" type="presParOf" srcId="{BAE383EA-C7D5-414C-AD92-743D9E9DD767}" destId="{52CC79E0-A71A-4123-ADD9-0BB100930452}" srcOrd="23" destOrd="0" presId="urn:microsoft.com/office/officeart/2005/8/layout/radial5"/>
    <dgm:cxn modelId="{9588CF03-73D8-4EB9-B8CC-D7925F2A72F4}" type="presParOf" srcId="{52CC79E0-A71A-4123-ADD9-0BB100930452}" destId="{53649D21-09E7-437A-A90A-7A86CB867181}" srcOrd="0" destOrd="0" presId="urn:microsoft.com/office/officeart/2005/8/layout/radial5"/>
    <dgm:cxn modelId="{6E05EDBF-3E29-458B-BFB0-221B2C1221A9}" type="presParOf" srcId="{BAE383EA-C7D5-414C-AD92-743D9E9DD767}" destId="{41D0CCD4-B991-45E1-9616-6FA4E6F071FB}" srcOrd="2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Achievements</a:t>
          </a:r>
          <a:endParaRPr lang="ar-JO" sz="115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1">
              <a:tint val="60000"/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lt1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7E9FD-FEE5-444D-8731-C326FFB61D60}">
      <dsp:nvSpPr>
        <dsp:cNvPr id="0" name=""/>
        <dsp:cNvSpPr/>
      </dsp:nvSpPr>
      <dsp:spPr>
        <a:xfrm>
          <a:off x="1969" y="159950"/>
          <a:ext cx="2209042" cy="8836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FAM Tours</a:t>
          </a:r>
          <a:endParaRPr lang="ar-JO" sz="1800" b="1" kern="1200" dirty="0"/>
        </a:p>
      </dsp:txBody>
      <dsp:txXfrm>
        <a:off x="1969" y="159950"/>
        <a:ext cx="2209042" cy="883616"/>
      </dsp:txXfrm>
    </dsp:sp>
    <dsp:sp modelId="{B8578A60-BF0F-4621-A263-6ACD855528B4}">
      <dsp:nvSpPr>
        <dsp:cNvPr id="0" name=""/>
        <dsp:cNvSpPr/>
      </dsp:nvSpPr>
      <dsp:spPr>
        <a:xfrm>
          <a:off x="1969" y="1043567"/>
          <a:ext cx="2209042" cy="419708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Arab States</a:t>
          </a:r>
          <a:endParaRPr lang="ar-JO" sz="1800" kern="1200" dirty="0"/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smtClean="0">
              <a:latin typeface="+mj-lt"/>
            </a:rPr>
            <a:t>UK </a:t>
          </a:r>
          <a:endParaRPr lang="ar-JO" sz="1800" b="1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Russia</a:t>
          </a:r>
          <a:endParaRPr lang="ar-JO" sz="1800" b="1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smtClean="0">
              <a:latin typeface="+mj-lt"/>
            </a:rPr>
            <a:t>Ukraine</a:t>
          </a:r>
          <a:endParaRPr lang="ar-JO" sz="1800" b="1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USA</a:t>
          </a:r>
          <a:endParaRPr lang="ar-JO" sz="1800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Canada</a:t>
          </a:r>
          <a:endParaRPr lang="ar-JO" sz="1800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GCC States</a:t>
          </a:r>
          <a:endParaRPr lang="ar-JO" sz="1800" b="1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smtClean="0"/>
            <a:t>Uzbekistan</a:t>
          </a:r>
          <a:endParaRPr lang="ar-JO" sz="1800" b="1" kern="1200" dirty="0">
            <a:latin typeface="+mj-lt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Azerbaijan</a:t>
          </a:r>
          <a:endParaRPr lang="ar-JO" sz="1800" b="1" kern="1200" dirty="0">
            <a:latin typeface="+mj-lt"/>
          </a:endParaRPr>
        </a:p>
      </dsp:txBody>
      <dsp:txXfrm>
        <a:off x="1969" y="1043567"/>
        <a:ext cx="2209042" cy="4197082"/>
      </dsp:txXfrm>
    </dsp:sp>
    <dsp:sp modelId="{B6A832D3-2D5B-4259-B228-62FFD6A080C2}">
      <dsp:nvSpPr>
        <dsp:cNvPr id="0" name=""/>
        <dsp:cNvSpPr/>
      </dsp:nvSpPr>
      <dsp:spPr>
        <a:xfrm>
          <a:off x="2520277" y="159950"/>
          <a:ext cx="3096348" cy="8836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Conferences</a:t>
          </a:r>
          <a:endParaRPr lang="ar-JO" sz="1800" b="1" kern="1200" dirty="0"/>
        </a:p>
      </dsp:txBody>
      <dsp:txXfrm>
        <a:off x="2520277" y="159950"/>
        <a:ext cx="3096348" cy="883616"/>
      </dsp:txXfrm>
    </dsp:sp>
    <dsp:sp modelId="{F854F38C-C7DA-45DA-A64D-D10D72163FDB}">
      <dsp:nvSpPr>
        <dsp:cNvPr id="0" name=""/>
        <dsp:cNvSpPr/>
      </dsp:nvSpPr>
      <dsp:spPr>
        <a:xfrm>
          <a:off x="2520277" y="1043567"/>
          <a:ext cx="3096348" cy="419708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 Los Angelus</a:t>
          </a:r>
          <a:endParaRPr lang="ar-JO" sz="1800" kern="1200" dirty="0"/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 San Francisco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Washington DC 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Barcelona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Ukraine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Dead Sea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Monaco</a:t>
          </a:r>
          <a:endParaRPr lang="ar-JO" sz="1800" b="1" kern="1200" dirty="0" smtClean="0">
            <a:latin typeface="+mj-lt"/>
            <a:cs typeface="Arial" pitchFamily="34" charset="0"/>
          </a:endParaRPr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  <a:cs typeface="Arial" pitchFamily="34" charset="0"/>
            </a:rPr>
            <a:t>              Dubai </a:t>
          </a:r>
          <a:endParaRPr lang="ar-JO" sz="1800" b="1" kern="1200" dirty="0" smtClean="0">
            <a:latin typeface="+mj-lt"/>
            <a:cs typeface="Arial" pitchFamily="34" charset="0"/>
          </a:endParaRPr>
        </a:p>
      </dsp:txBody>
      <dsp:txXfrm>
        <a:off x="2520277" y="1043567"/>
        <a:ext cx="3096348" cy="4197082"/>
      </dsp:txXfrm>
    </dsp:sp>
    <dsp:sp modelId="{187EAB2A-A236-4902-8596-A52B4759504F}">
      <dsp:nvSpPr>
        <dsp:cNvPr id="0" name=""/>
        <dsp:cNvSpPr/>
      </dsp:nvSpPr>
      <dsp:spPr>
        <a:xfrm>
          <a:off x="5925892" y="159950"/>
          <a:ext cx="2209042" cy="8836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Exhibitions</a:t>
          </a:r>
          <a:endParaRPr lang="ar-JO" sz="1800" b="1" kern="1200" dirty="0"/>
        </a:p>
      </dsp:txBody>
      <dsp:txXfrm>
        <a:off x="5925892" y="159950"/>
        <a:ext cx="2209042" cy="883616"/>
      </dsp:txXfrm>
    </dsp:sp>
    <dsp:sp modelId="{1F186DA3-C80A-4D6D-B911-FC54422A6ECF}">
      <dsp:nvSpPr>
        <dsp:cNvPr id="0" name=""/>
        <dsp:cNvSpPr/>
      </dsp:nvSpPr>
      <dsp:spPr>
        <a:xfrm>
          <a:off x="5925892" y="1043567"/>
          <a:ext cx="2209042" cy="419708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Locally</a:t>
          </a:r>
          <a:endParaRPr lang="ar-JO" sz="1800" kern="1200" dirty="0"/>
        </a:p>
        <a:p>
          <a:pPr marL="171450" lvl="1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smtClean="0"/>
            <a:t>Internationally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Moscow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Ukraine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Erbil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Dubai 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Algeria</a:t>
          </a:r>
          <a:endParaRPr lang="ar-JO" sz="1800" b="1" kern="1200" dirty="0"/>
        </a:p>
        <a:p>
          <a:pPr marL="342900" lvl="2" indent="-171450" algn="l" defTabSz="8001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Oman</a:t>
          </a:r>
          <a:endParaRPr lang="ar-JO" sz="1800" b="1" kern="1200" dirty="0"/>
        </a:p>
      </dsp:txBody>
      <dsp:txXfrm>
        <a:off x="5925892" y="1043567"/>
        <a:ext cx="2209042" cy="41970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Achievements</a:t>
          </a:r>
          <a:endParaRPr lang="ar-JO" sz="115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Landmarks</a:t>
          </a:r>
          <a:endParaRPr lang="ar-JO" sz="130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Country Characteristics</a:t>
          </a:r>
          <a:endParaRPr lang="ar-JO" sz="120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Achievements</a:t>
          </a:r>
          <a:endParaRPr lang="ar-JO" sz="1200" b="1" kern="1200" dirty="0">
            <a:solidFill>
              <a:schemeClr val="tx1"/>
            </a:solidFill>
          </a:endParaRPr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Professionals</a:t>
          </a:r>
          <a:endParaRPr lang="ar-JO" sz="120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5551A-1857-49AB-B60F-CC99CA584C25}">
      <dsp:nvSpPr>
        <dsp:cNvPr id="0" name=""/>
        <dsp:cNvSpPr/>
      </dsp:nvSpPr>
      <dsp:spPr>
        <a:xfrm>
          <a:off x="3467305" y="2446175"/>
          <a:ext cx="1922231" cy="1284127"/>
        </a:xfrm>
        <a:prstGeom prst="ellipse">
          <a:avLst/>
        </a:prstGeom>
        <a:solidFill>
          <a:srgbClr val="91A8F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Strengths</a:t>
          </a:r>
          <a:endParaRPr lang="ar-JO" sz="2000" b="1" kern="1200" dirty="0"/>
        </a:p>
      </dsp:txBody>
      <dsp:txXfrm>
        <a:off x="3748809" y="2634231"/>
        <a:ext cx="1359223" cy="908015"/>
      </dsp:txXfrm>
    </dsp:sp>
    <dsp:sp modelId="{87C4D081-52CD-458E-918F-BC8D31A72C19}">
      <dsp:nvSpPr>
        <dsp:cNvPr id="0" name=""/>
        <dsp:cNvSpPr/>
      </dsp:nvSpPr>
      <dsp:spPr>
        <a:xfrm rot="16203586">
          <a:off x="4020328" y="1634799"/>
          <a:ext cx="818730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090455" y="1798599"/>
        <a:ext cx="678330" cy="280800"/>
      </dsp:txXfrm>
    </dsp:sp>
    <dsp:sp modelId="{C17E6537-6EE4-4E08-87B5-91209B330208}">
      <dsp:nvSpPr>
        <dsp:cNvPr id="0" name=""/>
        <dsp:cNvSpPr/>
      </dsp:nvSpPr>
      <dsp:spPr>
        <a:xfrm>
          <a:off x="3620879" y="211706"/>
          <a:ext cx="1619995" cy="1044002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Achievements</a:t>
          </a:r>
          <a:endParaRPr lang="ar-JO" sz="1200" b="1" kern="1200" dirty="0"/>
        </a:p>
      </dsp:txBody>
      <dsp:txXfrm>
        <a:off x="3858122" y="364597"/>
        <a:ext cx="1145509" cy="738220"/>
      </dsp:txXfrm>
    </dsp:sp>
    <dsp:sp modelId="{70669E17-488C-4B10-AF15-CF15089C579D}">
      <dsp:nvSpPr>
        <dsp:cNvPr id="0" name=""/>
        <dsp:cNvSpPr/>
      </dsp:nvSpPr>
      <dsp:spPr>
        <a:xfrm rot="18468051">
          <a:off x="4874029" y="1802323"/>
          <a:ext cx="74073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1202" y="1951391"/>
        <a:ext cx="600331" cy="280800"/>
      </dsp:txXfrm>
    </dsp:sp>
    <dsp:sp modelId="{F6671CCE-C732-4B32-AD54-07393DC10192}">
      <dsp:nvSpPr>
        <dsp:cNvPr id="0" name=""/>
        <dsp:cNvSpPr/>
      </dsp:nvSpPr>
      <dsp:spPr>
        <a:xfrm>
          <a:off x="5193471" y="53576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Landmarks</a:t>
          </a:r>
          <a:endParaRPr lang="ar-JO" sz="1150" b="1" kern="1200" dirty="0"/>
        </a:p>
      </dsp:txBody>
      <dsp:txXfrm>
        <a:off x="5430714" y="688651"/>
        <a:ext cx="1145509" cy="738220"/>
      </dsp:txXfrm>
    </dsp:sp>
    <dsp:sp modelId="{30871054-DA9C-409B-84AD-524CDBF10F68}">
      <dsp:nvSpPr>
        <dsp:cNvPr id="0" name=""/>
        <dsp:cNvSpPr/>
      </dsp:nvSpPr>
      <dsp:spPr>
        <a:xfrm rot="20192289">
          <a:off x="5366301" y="2291670"/>
          <a:ext cx="7165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72105" y="2413219"/>
        <a:ext cx="576197" cy="280800"/>
      </dsp:txXfrm>
    </dsp:sp>
    <dsp:sp modelId="{15CE209B-2701-4E4E-9B50-C85690919EB9}">
      <dsp:nvSpPr>
        <dsp:cNvPr id="0" name=""/>
        <dsp:cNvSpPr/>
      </dsp:nvSpPr>
      <dsp:spPr>
        <a:xfrm>
          <a:off x="6084148" y="1473836"/>
          <a:ext cx="1722410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Country Characteristics</a:t>
          </a:r>
          <a:endParaRPr lang="ar-JO" sz="1150" b="1" kern="1200" dirty="0"/>
        </a:p>
      </dsp:txBody>
      <dsp:txXfrm>
        <a:off x="6336389" y="1626727"/>
        <a:ext cx="1217928" cy="738220"/>
      </dsp:txXfrm>
    </dsp:sp>
    <dsp:sp modelId="{AF992483-5D3E-4600-90D4-1F28EBE98E0D}">
      <dsp:nvSpPr>
        <dsp:cNvPr id="0" name=""/>
        <dsp:cNvSpPr/>
      </dsp:nvSpPr>
      <dsp:spPr>
        <a:xfrm rot="6120">
          <a:off x="5480990" y="2856748"/>
          <a:ext cx="71389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480990" y="2950223"/>
        <a:ext cx="573498" cy="280800"/>
      </dsp:txXfrm>
    </dsp:sp>
    <dsp:sp modelId="{4C0C0D14-9E77-442A-89F6-A99237D2ED64}">
      <dsp:nvSpPr>
        <dsp:cNvPr id="0" name=""/>
        <dsp:cNvSpPr/>
      </dsp:nvSpPr>
      <dsp:spPr>
        <a:xfrm>
          <a:off x="6314079" y="257103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>
              <a:latin typeface="+mj-lt"/>
              <a:cs typeface="Times New Roman" pitchFamily="18" charset="0"/>
            </a:rPr>
            <a:t>Hospitals &amp; Medical Centers</a:t>
          </a:r>
          <a:endParaRPr lang="ar-JO" sz="1150" b="1" kern="1200" dirty="0"/>
        </a:p>
      </dsp:txBody>
      <dsp:txXfrm>
        <a:off x="6551322" y="2723928"/>
        <a:ext cx="1145509" cy="738220"/>
      </dsp:txXfrm>
    </dsp:sp>
    <dsp:sp modelId="{116B2BB6-D209-4E8E-AFB9-B82313C568C1}">
      <dsp:nvSpPr>
        <dsp:cNvPr id="0" name=""/>
        <dsp:cNvSpPr/>
      </dsp:nvSpPr>
      <dsp:spPr>
        <a:xfrm rot="1424958">
          <a:off x="5353862" y="3419549"/>
          <a:ext cx="71873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5359807" y="3484877"/>
        <a:ext cx="578334" cy="280800"/>
      </dsp:txXfrm>
    </dsp:sp>
    <dsp:sp modelId="{8AD6921C-FA7A-4EF4-80CE-83F53EEC200D}">
      <dsp:nvSpPr>
        <dsp:cNvPr id="0" name=""/>
        <dsp:cNvSpPr/>
      </dsp:nvSpPr>
      <dsp:spPr>
        <a:xfrm>
          <a:off x="6084158" y="365115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Professionals</a:t>
          </a:r>
          <a:endParaRPr lang="ar-JO" sz="1150" b="1" kern="1200" dirty="0"/>
        </a:p>
      </dsp:txBody>
      <dsp:txXfrm>
        <a:off x="6321401" y="3804042"/>
        <a:ext cx="1145509" cy="738220"/>
      </dsp:txXfrm>
    </dsp:sp>
    <dsp:sp modelId="{FEF03E79-9304-4295-9667-F9EDC1819A19}">
      <dsp:nvSpPr>
        <dsp:cNvPr id="0" name=""/>
        <dsp:cNvSpPr/>
      </dsp:nvSpPr>
      <dsp:spPr>
        <a:xfrm rot="3096197">
          <a:off x="4878279" y="3901197"/>
          <a:ext cx="759704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904878" y="3939779"/>
        <a:ext cx="619304" cy="280800"/>
      </dsp:txXfrm>
    </dsp:sp>
    <dsp:sp modelId="{ED3C0BB9-45E3-45FB-93AD-6FAF166F2636}">
      <dsp:nvSpPr>
        <dsp:cNvPr id="0" name=""/>
        <dsp:cNvSpPr/>
      </dsp:nvSpPr>
      <dsp:spPr>
        <a:xfrm>
          <a:off x="5220068" y="4587249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Cost Effectiveness</a:t>
          </a:r>
          <a:endParaRPr lang="ar-JO" sz="1150" b="1" kern="1200" dirty="0"/>
        </a:p>
      </dsp:txBody>
      <dsp:txXfrm>
        <a:off x="5457311" y="4740140"/>
        <a:ext cx="1145509" cy="738220"/>
      </dsp:txXfrm>
    </dsp:sp>
    <dsp:sp modelId="{19EAE5ED-F1B0-4F33-B944-EEF35E147D0F}">
      <dsp:nvSpPr>
        <dsp:cNvPr id="0" name=""/>
        <dsp:cNvSpPr/>
      </dsp:nvSpPr>
      <dsp:spPr>
        <a:xfrm rot="5371549">
          <a:off x="4059882" y="4090624"/>
          <a:ext cx="757541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>
        <a:off x="4129501" y="4114026"/>
        <a:ext cx="617141" cy="280800"/>
      </dsp:txXfrm>
    </dsp:sp>
    <dsp:sp modelId="{4D029EE3-885E-43FA-B105-2F625DBCFA5A}">
      <dsp:nvSpPr>
        <dsp:cNvPr id="0" name=""/>
        <dsp:cNvSpPr/>
      </dsp:nvSpPr>
      <dsp:spPr>
        <a:xfrm>
          <a:off x="3638199" y="495571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No Waiting time</a:t>
          </a:r>
          <a:endParaRPr lang="ar-JO" sz="1150" b="1" kern="1200" dirty="0"/>
        </a:p>
      </dsp:txBody>
      <dsp:txXfrm>
        <a:off x="3875442" y="5108602"/>
        <a:ext cx="1145509" cy="738220"/>
      </dsp:txXfrm>
    </dsp:sp>
    <dsp:sp modelId="{98028B23-03A9-4C52-820E-B8E56B0CCC1E}">
      <dsp:nvSpPr>
        <dsp:cNvPr id="0" name=""/>
        <dsp:cNvSpPr/>
      </dsp:nvSpPr>
      <dsp:spPr>
        <a:xfrm rot="7633264">
          <a:off x="3240339" y="3927475"/>
          <a:ext cx="74565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53002" y="3965174"/>
        <a:ext cx="605257" cy="280800"/>
      </dsp:txXfrm>
    </dsp:sp>
    <dsp:sp modelId="{F8478667-1EDD-45EC-8083-196193715A14}">
      <dsp:nvSpPr>
        <dsp:cNvPr id="0" name=""/>
        <dsp:cNvSpPr/>
      </dsp:nvSpPr>
      <dsp:spPr>
        <a:xfrm>
          <a:off x="2043183" y="4639957"/>
          <a:ext cx="1619995" cy="1044002"/>
        </a:xfrm>
        <a:prstGeom prst="ellipse">
          <a:avLst/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Supporting Neighboring Nations</a:t>
          </a:r>
          <a:endParaRPr lang="ar-JO" sz="1150" b="1" kern="1200" dirty="0" smtClean="0"/>
        </a:p>
      </dsp:txBody>
      <dsp:txXfrm>
        <a:off x="2280426" y="4792848"/>
        <a:ext cx="1145509" cy="738220"/>
      </dsp:txXfrm>
    </dsp:sp>
    <dsp:sp modelId="{F3B8F4B6-4B65-41F9-B24C-4BF6BB303C81}">
      <dsp:nvSpPr>
        <dsp:cNvPr id="0" name=""/>
        <dsp:cNvSpPr/>
      </dsp:nvSpPr>
      <dsp:spPr>
        <a:xfrm rot="9336766">
          <a:off x="2811079" y="3428723"/>
          <a:ext cx="70029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2945215" y="3493337"/>
        <a:ext cx="559897" cy="280800"/>
      </dsp:txXfrm>
    </dsp:sp>
    <dsp:sp modelId="{0015D389-C7FE-4CF0-8770-E91E01DFFBA2}">
      <dsp:nvSpPr>
        <dsp:cNvPr id="0" name=""/>
        <dsp:cNvSpPr/>
      </dsp:nvSpPr>
      <dsp:spPr>
        <a:xfrm>
          <a:off x="1187631" y="366824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Marketing</a:t>
          </a:r>
          <a:endParaRPr lang="ar-JO" sz="1150" b="1" kern="1200" dirty="0"/>
        </a:p>
      </dsp:txBody>
      <dsp:txXfrm>
        <a:off x="1424874" y="3821132"/>
        <a:ext cx="1145509" cy="738220"/>
      </dsp:txXfrm>
    </dsp:sp>
    <dsp:sp modelId="{7F2C7922-D951-44CC-9457-867E5F473379}">
      <dsp:nvSpPr>
        <dsp:cNvPr id="0" name=""/>
        <dsp:cNvSpPr/>
      </dsp:nvSpPr>
      <dsp:spPr>
        <a:xfrm rot="10759202">
          <a:off x="2578212" y="2871979"/>
          <a:ext cx="710888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718607" y="2964746"/>
        <a:ext cx="570488" cy="280800"/>
      </dsp:txXfrm>
    </dsp:sp>
    <dsp:sp modelId="{22694929-7A48-4080-8A6D-25076790C2CB}">
      <dsp:nvSpPr>
        <dsp:cNvPr id="0" name=""/>
        <dsp:cNvSpPr/>
      </dsp:nvSpPr>
      <dsp:spPr>
        <a:xfrm>
          <a:off x="746979" y="2600317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Pharma Industry</a:t>
          </a:r>
          <a:endParaRPr lang="ar-JO" sz="1150" b="1" kern="1200" dirty="0"/>
        </a:p>
      </dsp:txBody>
      <dsp:txXfrm>
        <a:off x="984222" y="2753208"/>
        <a:ext cx="1145509" cy="738220"/>
      </dsp:txXfrm>
    </dsp:sp>
    <dsp:sp modelId="{3AE723F6-EBF2-48F0-BE0F-F24B1B2699F4}">
      <dsp:nvSpPr>
        <dsp:cNvPr id="0" name=""/>
        <dsp:cNvSpPr/>
      </dsp:nvSpPr>
      <dsp:spPr>
        <a:xfrm rot="12214064">
          <a:off x="2826025" y="2316321"/>
          <a:ext cx="738516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kern="1200"/>
        </a:p>
      </dsp:txBody>
      <dsp:txXfrm rot="10800000">
        <a:off x="2960569" y="2437989"/>
        <a:ext cx="598116" cy="280800"/>
      </dsp:txXfrm>
    </dsp:sp>
    <dsp:sp modelId="{7683AF13-3627-4434-8467-D7B63D2B4388}">
      <dsp:nvSpPr>
        <dsp:cNvPr id="0" name=""/>
        <dsp:cNvSpPr/>
      </dsp:nvSpPr>
      <dsp:spPr>
        <a:xfrm>
          <a:off x="1259615" y="1537281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Medical Tourism</a:t>
          </a:r>
          <a:endParaRPr lang="ar-JO" sz="1150" b="1" kern="1200" dirty="0"/>
        </a:p>
      </dsp:txBody>
      <dsp:txXfrm>
        <a:off x="1496858" y="1690172"/>
        <a:ext cx="1145509" cy="738220"/>
      </dsp:txXfrm>
    </dsp:sp>
    <dsp:sp modelId="{52CC79E0-A71A-4123-ADD9-0BB100930452}">
      <dsp:nvSpPr>
        <dsp:cNvPr id="0" name=""/>
        <dsp:cNvSpPr/>
      </dsp:nvSpPr>
      <dsp:spPr>
        <a:xfrm rot="13925096">
          <a:off x="3218969" y="1811632"/>
          <a:ext cx="794727" cy="468000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150" b="1" kern="1200"/>
        </a:p>
      </dsp:txBody>
      <dsp:txXfrm rot="10800000">
        <a:off x="3332306" y="1960614"/>
        <a:ext cx="654327" cy="280800"/>
      </dsp:txXfrm>
    </dsp:sp>
    <dsp:sp modelId="{41D0CCD4-B991-45E1-9616-6FA4E6F071FB}">
      <dsp:nvSpPr>
        <dsp:cNvPr id="0" name=""/>
        <dsp:cNvSpPr/>
      </dsp:nvSpPr>
      <dsp:spPr>
        <a:xfrm>
          <a:off x="2051720" y="554810"/>
          <a:ext cx="1619995" cy="10440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1117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kern="1200" dirty="0" smtClean="0"/>
            <a:t>Investments</a:t>
          </a:r>
          <a:endParaRPr lang="ar-JO" sz="1150" b="1" kern="1200" dirty="0"/>
        </a:p>
      </dsp:txBody>
      <dsp:txXfrm>
        <a:off x="2288963" y="707701"/>
        <a:ext cx="1145509" cy="738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7508B8-D849-43E1-A109-121DD1E813E6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C8A2159-E651-4712-8265-3A64AB15AE20}" type="slidenum">
              <a:rPr lang="ar-JO" smtClean="0"/>
              <a:pPr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061045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031FF28-8A54-48FA-9A65-97A557273841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D07E02F-9EB4-49A3-848E-8297094B5D2B}" type="slidenum">
              <a:rPr lang="ar-JO" smtClean="0"/>
              <a:pPr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97753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DB013179-7291-49E7-B843-11C0ED692493}" type="slidenum">
              <a:rPr lang="ar-SA" sz="1200"/>
              <a:pPr/>
              <a:t>2</a:t>
            </a:fld>
            <a:endParaRPr lang="en-US" sz="120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20725"/>
            <a:ext cx="4516438" cy="3389313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275" y="4324350"/>
            <a:ext cx="5035550" cy="4110038"/>
          </a:xfrm>
          <a:noFill/>
          <a:ln/>
        </p:spPr>
        <p:txBody>
          <a:bodyPr/>
          <a:lstStyle/>
          <a:p>
            <a:endParaRPr lang="ar-K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26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JO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34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JO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36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JO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696B99-CCAC-47E9-9C54-C28C28700FC8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38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65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80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83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EC0C2-F31D-4B2C-B996-DD4AF95FBD4B}" type="slidenum">
              <a:rPr lang="ar-JO" smtClean="0">
                <a:solidFill>
                  <a:prstClr val="black"/>
                </a:solidFill>
              </a:rPr>
              <a:pPr/>
              <a:t>4</a:t>
            </a:fld>
            <a:endParaRPr lang="ar-JO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85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588363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91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6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10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297687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JO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E02F-9EB4-49A3-848E-8297094B5D2B}" type="slidenum">
              <a:rPr lang="ar-JO" smtClean="0"/>
              <a:pPr/>
              <a:t>18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89241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0BF2E3A-17ED-4A94-ACFA-2CB38EF355A3}" type="datetimeFigureOut">
              <a:rPr lang="ar-JO"/>
              <a:pPr/>
              <a:t>16/08/1436</a:t>
            </a:fld>
            <a:endParaRPr lang="ar-JO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JO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FCF0AB9-9312-4EAD-9CC7-A9EDB301C850}" type="slidenum">
              <a:rPr lang="ar-JO"/>
              <a:pPr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96307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886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444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4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633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3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306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77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801824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122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3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6049A-6FA9-499C-8F29-287DE46D8C86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00AC8FC-0717-48B7-B04A-F618775364FA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88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21B07-E041-45E1-BEB8-E747837E4007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62FAB-DBAD-4CC1-B3AB-12F8886B134D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238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A2C1-BC71-4721-BE8B-35F526D0D601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62457E1-70F1-4155-88D5-D9A7CDCA9E5C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135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ar-JO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4281D-6904-4D9B-8B23-E12BC75D59FC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D8B9-7C7A-4A7E-BD4F-DFE1C2B855F8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7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ar-JO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5A65C-61FA-490E-85AC-27AB754C80AB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201B4464-E662-4EDC-A66B-00FDD35783F6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136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1A881-5BEE-4988-A209-0AD762965B41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EB7FD-1352-48C3-AE82-029CAF063837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13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84563-443E-4305-9C54-2AD35434B22E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7A95A8C-FF0B-47B0-94DA-2C1A5B02F7DF}" type="slidenum">
              <a:rPr lang="ar-JO"/>
              <a:pPr>
                <a:defRPr/>
              </a:pPr>
              <a:t>‹#›</a:t>
            </a:fld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400287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813C5D7-986E-4147-B16A-C81854008F9B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14A8-AE7F-4F83-B89A-26A9B37EDC82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34594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F1AAF-17BF-4A4B-9DDF-62AE111C3842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CB5D4-F336-4A5D-8CE0-6AA03C93DECE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0535681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D32-AB1E-4DF6-96FA-867648BE1C96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7DCD-D99E-4623-A6AF-6AE3507D70BC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503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182A-D488-4B97-ADD6-076974529934}" type="slidenum">
              <a:rPr lang="ar-JO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</a:endParaRP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24EE1-B483-44BB-8AB8-6B8051F9AE07}" type="datetimeFigureOut">
              <a:rPr lang="ar-JO"/>
              <a:pPr>
                <a:defRPr/>
              </a:pPr>
              <a:t>16/08/1436</a:t>
            </a:fld>
            <a:endParaRPr lang="ar-JO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96934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wrap="square" lIns="91440" rIns="91440" numCol="1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wrap="square" lIns="91440" rIns="91440" numCol="1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BEA2887-0266-4A6F-A63C-18D60027534A}" type="slidenum">
              <a:rPr lang="ar-JO" altLang="en-US">
                <a:solidFill>
                  <a:srgbClr val="0042C7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42C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0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ar-JO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ar-J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ar-J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0BF2E3A-17ED-4A94-ACFA-2CB38EF355A3}" type="datetimeFigureOut">
              <a:rPr lang="ar-JO" smtClean="0"/>
              <a:pPr/>
              <a:t>16/08/1436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ar-JO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FCF0AB9-9312-4EAD-9CC7-A9EDB301C850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0BF2E3A-17ED-4A94-ACFA-2CB38EF355A3}" type="datetimeFigureOut">
              <a:rPr lang="ar-JO" smtClean="0">
                <a:solidFill>
                  <a:srgbClr val="0000BF"/>
                </a:solidFill>
              </a:rPr>
              <a:pPr/>
              <a:t>16/08/1436</a:t>
            </a:fld>
            <a:endParaRPr lang="ar-JO">
              <a:solidFill>
                <a:srgbClr val="0000B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JO">
              <a:solidFill>
                <a:srgbClr val="0000BF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FCF0AB9-9312-4EAD-9CC7-A9EDB301C850}" type="slidenum">
              <a:rPr lang="ar-JO" smtClean="0">
                <a:solidFill>
                  <a:srgbClr val="0000BF"/>
                </a:solidFill>
              </a:rPr>
              <a:pPr/>
              <a:t>‹#›</a:t>
            </a:fld>
            <a:endParaRPr lang="ar-JO">
              <a:solidFill>
                <a:srgbClr val="000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4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ar-JO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 smtClean="0">
                <a:solidFill>
                  <a:srgbClr val="FFFFFF"/>
                </a:solidFill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D63E0EE9-3CA0-4A58-B8F5-3B1CF1D700C5}" type="datetimeFigureOut">
              <a:rPr lang="ar-JO">
                <a:latin typeface="Arial" pitchFamily="34" charset="0"/>
                <a:cs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16/08/1436</a:t>
            </a:fld>
            <a:endParaRPr lang="ar-JO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ar-JO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5749BA58-AD96-4354-B163-00AE184B4F4E}" type="slidenum">
              <a:rPr lang="ar-JO">
                <a:solidFill>
                  <a:srgbClr val="0042C7">
                    <a:shade val="75000"/>
                  </a:srgbClr>
                </a:solidFill>
                <a:latin typeface="Arial" pitchFamily="34" charset="0"/>
                <a:cs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ar-JO" dirty="0">
              <a:solidFill>
                <a:srgbClr val="0042C7">
                  <a:shade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JO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JO" smtClean="0"/>
              <a:t>Click to edit Master text styles</a:t>
            </a:r>
          </a:p>
          <a:p>
            <a:pPr lvl="1"/>
            <a:r>
              <a:rPr lang="en-US" altLang="ar-JO" smtClean="0"/>
              <a:t>Second level</a:t>
            </a:r>
          </a:p>
          <a:p>
            <a:pPr lvl="2"/>
            <a:r>
              <a:rPr lang="en-US" altLang="ar-JO" smtClean="0"/>
              <a:t>Third level</a:t>
            </a:r>
          </a:p>
          <a:p>
            <a:pPr lvl="3"/>
            <a:r>
              <a:rPr lang="en-US" altLang="ar-JO" smtClean="0"/>
              <a:t>Fourth level</a:t>
            </a:r>
          </a:p>
          <a:p>
            <a:pPr lvl="4"/>
            <a:r>
              <a:rPr lang="en-US" altLang="ar-JO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73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1" fontAlgn="base">
        <a:spcBef>
          <a:spcPct val="0"/>
        </a:spcBef>
        <a:spcAft>
          <a:spcPct val="0"/>
        </a:spcAft>
        <a:defRPr sz="3300" kern="1200">
          <a:solidFill>
            <a:srgbClr val="0039AF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2pPr>
      <a:lvl3pPr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3pPr>
      <a:lvl4pPr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4pPr>
      <a:lvl5pPr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3300">
          <a:solidFill>
            <a:srgbClr val="0039AF"/>
          </a:solidFill>
          <a:latin typeface="Georgia" pitchFamily="18" charset="0"/>
          <a:cs typeface="Arial" pitchFamily="34" charset="0"/>
        </a:defRPr>
      </a:lvl9pPr>
    </p:titleStyle>
    <p:bodyStyle>
      <a:lvl1pPr marL="273050" indent="-273050" algn="r" rtl="1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r" rtl="1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r" rtl="1" fontAlgn="base">
        <a:spcBef>
          <a:spcPct val="20000"/>
        </a:spcBef>
        <a:spcAft>
          <a:spcPct val="0"/>
        </a:spcAft>
        <a:buClr>
          <a:srgbClr val="0042C7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r" rtl="1" fontAlgn="base">
        <a:spcBef>
          <a:spcPct val="20000"/>
        </a:spcBef>
        <a:spcAft>
          <a:spcPct val="0"/>
        </a:spcAft>
        <a:buClr>
          <a:srgbClr val="10CF9B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fontAlgn="base">
        <a:spcBef>
          <a:spcPct val="20000"/>
        </a:spcBef>
        <a:spcAft>
          <a:spcPct val="0"/>
        </a:spcAft>
        <a:buClr>
          <a:srgbClr val="7CCA62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2/2f/Nebo02(js).jpg" TargetMode="External"/><Relationship Id="rId3" Type="http://schemas.openxmlformats.org/officeDocument/2006/relationships/image" Target="../media/image154.jpeg"/><Relationship Id="rId7" Type="http://schemas.openxmlformats.org/officeDocument/2006/relationships/image" Target="../media/image156.jpeg"/><Relationship Id="rId2" Type="http://schemas.openxmlformats.org/officeDocument/2006/relationships/hyperlink" Target="http://upload.wikimedia.org/wikipedia/commons/e/e4/Nebo07(js)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4/4f/Mosaic_at_MountNebo.jpg" TargetMode="External"/><Relationship Id="rId5" Type="http://schemas.openxmlformats.org/officeDocument/2006/relationships/image" Target="../media/image155.jpeg"/><Relationship Id="rId4" Type="http://schemas.openxmlformats.org/officeDocument/2006/relationships/hyperlink" Target="http://upload.wikimedia.org/wikipedia/commons/7/7d/Nebo05(js).jpg" TargetMode="External"/><Relationship Id="rId9" Type="http://schemas.openxmlformats.org/officeDocument/2006/relationships/image" Target="../media/image157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0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Dr%20Fawzi%20AlHammouri%20Athens%2004-06-2015\JTB.wmv" TargetMode="External"/><Relationship Id="rId4" Type="http://schemas.openxmlformats.org/officeDocument/2006/relationships/image" Target="../media/image12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3/33/Jordan_Hospital.jpg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base.com/mansour_mouasher/amman&amp;page=2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image" Target="../media/image24.emf"/><Relationship Id="rId4" Type="http://schemas.openxmlformats.org/officeDocument/2006/relationships/oleObject" Target="../embeddings/Microsoft_Excel_97-2003_Worksheet1.xls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5" Type="http://schemas.openxmlformats.org/officeDocument/2006/relationships/image" Target="../media/image34.emf"/><Relationship Id="rId4" Type="http://schemas.openxmlformats.org/officeDocument/2006/relationships/oleObject" Target="../embeddings/Microsoft_Excel_97-2003_Worksheet2.xls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9.emf"/><Relationship Id="rId4" Type="http://schemas.openxmlformats.org/officeDocument/2006/relationships/package" Target="../embeddings/Microsoft_PowerPoint_Presentation5.ppt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slide" Target="slide5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slide" Target="slide7.xml"/><Relationship Id="rId7" Type="http://schemas.openxmlformats.org/officeDocument/2006/relationships/slide" Target="slide5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slide" Target="slide3.xml"/><Relationship Id="rId4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slide" Target="slide7.xml"/><Relationship Id="rId7" Type="http://schemas.openxmlformats.org/officeDocument/2006/relationships/slide" Target="slide5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slide" Target="slide3.xml"/><Relationship Id="rId4" Type="http://schemas.openxmlformats.org/officeDocument/2006/relationships/image" Target="../media/image51.jpeg"/><Relationship Id="rId9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slide" Target="slide7.xml"/><Relationship Id="rId10" Type="http://schemas.openxmlformats.org/officeDocument/2006/relationships/image" Target="../media/image61.png"/><Relationship Id="rId4" Type="http://schemas.openxmlformats.org/officeDocument/2006/relationships/image" Target="../media/image68.png"/><Relationship Id="rId9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11" Type="http://schemas.openxmlformats.org/officeDocument/2006/relationships/image" Target="../media/image61.png"/><Relationship Id="rId5" Type="http://schemas.openxmlformats.org/officeDocument/2006/relationships/slide" Target="slide7.xml"/><Relationship Id="rId10" Type="http://schemas.openxmlformats.org/officeDocument/2006/relationships/image" Target="../media/image71.jpeg"/><Relationship Id="rId4" Type="http://schemas.openxmlformats.org/officeDocument/2006/relationships/image" Target="../media/image68.png"/><Relationship Id="rId9" Type="http://schemas.openxmlformats.org/officeDocument/2006/relationships/image" Target="../media/image47.jpe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12" Type="http://schemas.openxmlformats.org/officeDocument/2006/relationships/image" Target="../media/image61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11" Type="http://schemas.openxmlformats.org/officeDocument/2006/relationships/image" Target="../media/image74.png"/><Relationship Id="rId5" Type="http://schemas.openxmlformats.org/officeDocument/2006/relationships/slide" Target="slide7.xml"/><Relationship Id="rId10" Type="http://schemas.openxmlformats.org/officeDocument/2006/relationships/image" Target="../media/image71.jpeg"/><Relationship Id="rId4" Type="http://schemas.openxmlformats.org/officeDocument/2006/relationships/image" Target="../media/image68.png"/><Relationship Id="rId9" Type="http://schemas.openxmlformats.org/officeDocument/2006/relationships/image" Target="../media/image4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61.png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12" Type="http://schemas.openxmlformats.org/officeDocument/2006/relationships/image" Target="../media/image77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11" Type="http://schemas.openxmlformats.org/officeDocument/2006/relationships/image" Target="../media/image74.png"/><Relationship Id="rId5" Type="http://schemas.openxmlformats.org/officeDocument/2006/relationships/slide" Target="slide7.xml"/><Relationship Id="rId10" Type="http://schemas.openxmlformats.org/officeDocument/2006/relationships/image" Target="../media/image71.jpeg"/><Relationship Id="rId4" Type="http://schemas.openxmlformats.org/officeDocument/2006/relationships/image" Target="../media/image68.png"/><Relationship Id="rId9" Type="http://schemas.openxmlformats.org/officeDocument/2006/relationships/image" Target="../media/image4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8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88.png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12" Type="http://schemas.openxmlformats.org/officeDocument/2006/relationships/image" Target="../media/image77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11" Type="http://schemas.openxmlformats.org/officeDocument/2006/relationships/image" Target="../media/image74.png"/><Relationship Id="rId5" Type="http://schemas.openxmlformats.org/officeDocument/2006/relationships/slide" Target="slide7.xml"/><Relationship Id="rId10" Type="http://schemas.openxmlformats.org/officeDocument/2006/relationships/image" Target="../media/image71.jpeg"/><Relationship Id="rId4" Type="http://schemas.openxmlformats.org/officeDocument/2006/relationships/image" Target="../media/image87.png"/><Relationship Id="rId9" Type="http://schemas.openxmlformats.org/officeDocument/2006/relationships/image" Target="../media/image47.jpeg"/><Relationship Id="rId14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88.png"/><Relationship Id="rId3" Type="http://schemas.openxmlformats.org/officeDocument/2006/relationships/slide" Target="slide3.xml"/><Relationship Id="rId7" Type="http://schemas.openxmlformats.org/officeDocument/2006/relationships/image" Target="../media/image46.jpeg"/><Relationship Id="rId12" Type="http://schemas.openxmlformats.org/officeDocument/2006/relationships/image" Target="../media/image77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11" Type="http://schemas.openxmlformats.org/officeDocument/2006/relationships/image" Target="../media/image74.png"/><Relationship Id="rId5" Type="http://schemas.openxmlformats.org/officeDocument/2006/relationships/slide" Target="slide7.xml"/><Relationship Id="rId10" Type="http://schemas.openxmlformats.org/officeDocument/2006/relationships/image" Target="../media/image71.jpeg"/><Relationship Id="rId4" Type="http://schemas.openxmlformats.org/officeDocument/2006/relationships/image" Target="../media/image87.png"/><Relationship Id="rId9" Type="http://schemas.openxmlformats.org/officeDocument/2006/relationships/image" Target="../media/image47.jpeg"/><Relationship Id="rId1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98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11" Type="http://schemas.openxmlformats.org/officeDocument/2006/relationships/image" Target="../media/image102.jpe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101.jpe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100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7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1.png"/><Relationship Id="rId5" Type="http://schemas.openxmlformats.org/officeDocument/2006/relationships/hyperlink" Target="http://www.google.jo/url?sa=i&amp;rct=j&amp;q=&amp;esrc=s&amp;source=images&amp;cd=&amp;cad=rja&amp;uact=8&amp;ved=0CAcQjRw&amp;url=http://www.hotel-rio.gr/&amp;ei=P1JsVeDXE4f3UofegEg&amp;bvm=bv.94455598,d.bGQ&amp;psig=AFQjCNHBXt8Rt3qjQJe5zLIXlE4fmqzV0A&amp;ust=1433248688816894" TargetMode="External"/><Relationship Id="rId4" Type="http://schemas.openxmlformats.org/officeDocument/2006/relationships/image" Target="../media/image150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9"/>
          <p:cNvSpPr txBox="1">
            <a:spLocks noChangeArrowheads="1"/>
          </p:cNvSpPr>
          <p:nvPr/>
        </p:nvSpPr>
        <p:spPr>
          <a:xfrm>
            <a:off x="0" y="0"/>
            <a:ext cx="9137159" cy="2132856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vert="horz" lIns="45720" tIns="0" rIns="45720" bIns="0" rtlCol="0" anchor="b" anchorCtr="0">
            <a:no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 rtl="0">
              <a:lnSpc>
                <a:spcPct val="150000"/>
              </a:lnSpc>
              <a:defRPr/>
            </a:pPr>
            <a:r>
              <a:rPr lang="en-GB" sz="45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+mn-cs"/>
              </a:rPr>
              <a:t>Investment </a:t>
            </a:r>
            <a:r>
              <a:rPr lang="en-GB" sz="4500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+mn-cs"/>
              </a:rPr>
              <a:t>in Healthcare </a:t>
            </a:r>
            <a:endParaRPr lang="en-GB" sz="4500" dirty="0" smtClean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cs typeface="+mn-cs"/>
            </a:endParaRPr>
          </a:p>
          <a:p>
            <a:pPr algn="ctr" rtl="0">
              <a:lnSpc>
                <a:spcPct val="150000"/>
              </a:lnSpc>
              <a:defRPr/>
            </a:pPr>
            <a:r>
              <a:rPr lang="en-GB" sz="45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+mn-cs"/>
              </a:rPr>
              <a:t>in Jordan</a:t>
            </a:r>
            <a:endParaRPr lang="en-US" sz="4500" dirty="0" smtClean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cs typeface="+mn-cs"/>
            </a:endParaRPr>
          </a:p>
        </p:txBody>
      </p:sp>
      <p:sp>
        <p:nvSpPr>
          <p:cNvPr id="6" name="Rectangle 10"/>
          <p:cNvSpPr txBox="1">
            <a:spLocks noChangeArrowheads="1"/>
          </p:cNvSpPr>
          <p:nvPr/>
        </p:nvSpPr>
        <p:spPr>
          <a:xfrm>
            <a:off x="2555776" y="2564904"/>
            <a:ext cx="5976664" cy="1584176"/>
          </a:xfrm>
          <a:prstGeom prst="rect">
            <a:avLst/>
          </a:prstGeom>
          <a:noFill/>
        </p:spPr>
        <p:txBody>
          <a:bodyPr vert="horz" lIns="45720" tIns="0" rIns="45720" bIns="0" rtlCol="0">
            <a:noAutofit/>
          </a:bodyPr>
          <a:lstStyle>
            <a:lvl1pPr marL="0" indent="0" algn="r" rtl="1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1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1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1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1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1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1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1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1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spcBef>
                <a:spcPts val="0"/>
              </a:spcBef>
            </a:pPr>
            <a:r>
              <a:rPr lang="en-US" sz="2800" b="1" dirty="0">
                <a:solidFill>
                  <a:schemeClr val="tx2"/>
                </a:solidFill>
                <a:latin typeface="Cambria" panose="02040503050406030204" pitchFamily="18" charset="0"/>
              </a:rPr>
              <a:t>4</a:t>
            </a:r>
            <a:r>
              <a:rPr lang="en-US" sz="2800" b="1" baseline="30000" dirty="0">
                <a:solidFill>
                  <a:schemeClr val="tx2"/>
                </a:solidFill>
                <a:latin typeface="Cambria" panose="02040503050406030204" pitchFamily="18" charset="0"/>
              </a:rPr>
              <a:t>th</a:t>
            </a:r>
            <a:r>
              <a:rPr lang="en-US" sz="2800" b="1" dirty="0">
                <a:solidFill>
                  <a:schemeClr val="tx2"/>
                </a:solidFill>
                <a:latin typeface="Cambria" panose="02040503050406030204" pitchFamily="18" charset="0"/>
              </a:rPr>
              <a:t> Arab-Hellenic Economic Forum </a:t>
            </a:r>
            <a:endParaRPr lang="en-US" sz="2800" b="1" dirty="0" smtClean="0">
              <a:solidFill>
                <a:schemeClr val="tx2"/>
              </a:solidFill>
              <a:latin typeface="Cambria" panose="020405030504060302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en-US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Athens – Greece</a:t>
            </a:r>
            <a:endParaRPr lang="ar-JO" sz="2800" b="1" dirty="0" smtClean="0">
              <a:solidFill>
                <a:schemeClr val="tx2"/>
              </a:solidFill>
              <a:latin typeface="Cambria" panose="02040503050406030204" pitchFamily="18" charset="0"/>
            </a:endParaRPr>
          </a:p>
          <a:p>
            <a:pPr algn="ctr">
              <a:spcBef>
                <a:spcPts val="0"/>
              </a:spcBef>
            </a:pPr>
            <a:endParaRPr lang="ar-JO" sz="800" b="1" kern="0" dirty="0">
              <a:solidFill>
                <a:schemeClr val="tx2"/>
              </a:solidFill>
              <a:latin typeface="Cambria" panose="02040503050406030204" pitchFamily="18" charset="0"/>
              <a:ea typeface="SimSun"/>
              <a:cs typeface="Times New Roman"/>
            </a:endParaRPr>
          </a:p>
          <a:p>
            <a:pPr algn="ctr">
              <a:spcBef>
                <a:spcPts val="0"/>
              </a:spcBef>
            </a:pPr>
            <a:endParaRPr lang="en-US" sz="200" b="1" kern="0" dirty="0" smtClean="0">
              <a:solidFill>
                <a:schemeClr val="tx2">
                  <a:lumMod val="75000"/>
                </a:schemeClr>
              </a:solidFill>
              <a:latin typeface="Cambria"/>
              <a:ea typeface="SimSun"/>
              <a:cs typeface="Times New Roman"/>
            </a:endParaRPr>
          </a:p>
          <a:p>
            <a:pPr algn="ctr" rtl="0">
              <a:spcBef>
                <a:spcPts val="0"/>
              </a:spcBef>
              <a:defRPr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June 4</a:t>
            </a:r>
            <a:r>
              <a:rPr lang="en-US" sz="3200" b="1" baseline="3000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th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, 2015</a:t>
            </a:r>
            <a:endParaRPr lang="en-US" sz="32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7" name="Rectangle 10"/>
          <p:cNvSpPr txBox="1">
            <a:spLocks noChangeArrowheads="1"/>
          </p:cNvSpPr>
          <p:nvPr/>
        </p:nvSpPr>
        <p:spPr>
          <a:xfrm>
            <a:off x="1259632" y="5068376"/>
            <a:ext cx="6480720" cy="1789624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274320" indent="-274320" algn="r" rtl="1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r" rtl="1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r" rtl="1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r" rtl="1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r" rtl="1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r" rtl="1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r" rtl="1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r" rtl="1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r" rtl="1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rtl="0">
              <a:buFont typeface="Arial"/>
              <a:buNone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Dr. Fawzi Al-Hammouri</a:t>
            </a:r>
          </a:p>
          <a:p>
            <a:pPr algn="ctr" rtl="0">
              <a:buFont typeface="Arial"/>
              <a:buNone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Chairman of Private Hospitals Association</a:t>
            </a:r>
          </a:p>
          <a:p>
            <a:pPr algn="ctr" rtl="0">
              <a:buFont typeface="Arial"/>
              <a:buNone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Chairman &amp; GM of the Specialty Hospital</a:t>
            </a:r>
          </a:p>
          <a:p>
            <a:pPr algn="ctr" rtl="0">
              <a:buFont typeface="Arial"/>
              <a:buNone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cs typeface="Times New Roman" pitchFamily="18" charset="0"/>
              </a:rPr>
              <a:t>Amman – Jordan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ctr" rtl="0">
              <a:buFont typeface="Arial"/>
              <a:buNone/>
              <a:defRPr/>
            </a:pPr>
            <a:endParaRPr lang="en-US" sz="2400" dirty="0" smtClean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495654"/>
            <a:ext cx="1612832" cy="135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4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 rtl="0" eaLnBrk="1" hangingPunct="1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Landmarks in Medical Services</a:t>
            </a:r>
          </a:p>
        </p:txBody>
      </p:sp>
      <p:graphicFrame>
        <p:nvGraphicFramePr>
          <p:cNvPr id="5" name="Group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094091"/>
              </p:ext>
            </p:extLst>
          </p:nvPr>
        </p:nvGraphicFramePr>
        <p:xfrm>
          <a:off x="1619672" y="1628800"/>
          <a:ext cx="5904656" cy="4578964"/>
        </p:xfrm>
        <a:graphic>
          <a:graphicData uri="http://schemas.openxmlformats.org/drawingml/2006/table">
            <a:tbl>
              <a:tblPr/>
              <a:tblGrid>
                <a:gridCol w="4520964"/>
                <a:gridCol w="1383692"/>
              </a:tblGrid>
              <a:tr h="54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Open Heart Surgery</a:t>
                      </a:r>
                    </a:p>
                  </a:txBody>
                  <a:tcPr marL="91450" marR="91450" marT="45715" marB="457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1970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Kidney Transplant</a:t>
                      </a:r>
                    </a:p>
                  </a:txBody>
                  <a:tcPr marL="91450" marR="91450" marT="45715" marB="457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1972</a:t>
                      </a:r>
                    </a:p>
                  </a:txBody>
                  <a:tcPr marL="91450" marR="9145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Laparoscopic Surgery</a:t>
                      </a:r>
                    </a:p>
                  </a:txBody>
                  <a:tcPr marL="91450" marR="91450" marT="45715" marB="457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1973</a:t>
                      </a:r>
                    </a:p>
                  </a:txBody>
                  <a:tcPr marL="91450" marR="9145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Heart Transplant</a:t>
                      </a:r>
                    </a:p>
                  </a:txBody>
                  <a:tcPr marL="91450" marR="91450" marT="45715" marB="457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1985</a:t>
                      </a:r>
                    </a:p>
                  </a:txBody>
                  <a:tcPr marL="91450" marR="9145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born IVF baby</a:t>
                      </a:r>
                    </a:p>
                  </a:txBody>
                  <a:tcPr marL="91450" marR="91450" marT="45715" marB="4571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1987</a:t>
                      </a:r>
                    </a:p>
                  </a:txBody>
                  <a:tcPr marL="91450" marR="9145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Bone Marrow Transplant</a:t>
                      </a:r>
                    </a:p>
                  </a:txBody>
                  <a:tcPr marL="91450" marR="9145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1995</a:t>
                      </a:r>
                    </a:p>
                  </a:txBody>
                  <a:tcPr marL="91450" marR="9145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Cochlear Transplant</a:t>
                      </a:r>
                    </a:p>
                  </a:txBody>
                  <a:tcPr marL="91450" marR="9145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1998</a:t>
                      </a:r>
                    </a:p>
                  </a:txBody>
                  <a:tcPr marL="91450" marR="9145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liver Transplant</a:t>
                      </a:r>
                    </a:p>
                  </a:txBody>
                  <a:tcPr marL="91450" marR="9145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2004</a:t>
                      </a:r>
                    </a:p>
                  </a:txBody>
                  <a:tcPr marL="91450" marR="9145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First Stem Cell Transplant</a:t>
                      </a:r>
                    </a:p>
                  </a:txBody>
                  <a:tcPr marL="91450" marR="91450"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2009</a:t>
                      </a:r>
                    </a:p>
                  </a:txBody>
                  <a:tcPr marL="91450" marR="9145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5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7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9815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2" name="Picture 4" descr="File:Nebo07(js)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916" y="3587242"/>
            <a:ext cx="3649294" cy="276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014" name="Picture 6" descr="File:Nebo05(js)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87" y="3587241"/>
            <a:ext cx="3649294" cy="276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016" name="Picture 8" descr="File:Mosaic at MountNebo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5"/>
          <a:stretch/>
        </p:blipFill>
        <p:spPr bwMode="auto">
          <a:xfrm>
            <a:off x="5307930" y="997675"/>
            <a:ext cx="3627280" cy="247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63688" y="260648"/>
            <a:ext cx="51595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Mosaic at </a:t>
            </a:r>
            <a:r>
              <a:rPr lang="en-US" sz="3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Mount Nebo</a:t>
            </a:r>
            <a:endParaRPr lang="en-US" sz="30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8" name="Picture 4" descr="File:Nebo02(js)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87" y="990295"/>
            <a:ext cx="3649294" cy="247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80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520700" y="3206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0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673100" y="473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2" descr="http://www.google.jo/url?sa=i&amp;source=images&amp;cd=&amp;docid=DXaMhrWQ3OnpiM&amp;tbnid=0LNOexZq2wxSrM:&amp;ved=0CAUQjBw&amp;url=http%3A%2F%2Fwww.khaberni.com%2Fassets%2Fimages%2F59393_55425.jpg&amp;ei=_TkMU5mBGIiN7Aa76oGwDg&amp;psig=AFQjCNFSr--Xoqp7YEe9QGBRn7AXjvPjiA&amp;ust=1393396605473746"/>
          <p:cNvSpPr>
            <a:spLocks noChangeAspect="1" noChangeArrowheads="1"/>
          </p:cNvSpPr>
          <p:nvPr/>
        </p:nvSpPr>
        <p:spPr bwMode="auto">
          <a:xfrm>
            <a:off x="825500" y="625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30" y="921778"/>
            <a:ext cx="3610090" cy="2630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460" y="3861048"/>
            <a:ext cx="3854024" cy="2505354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2267744" y="168275"/>
            <a:ext cx="4608512" cy="936104"/>
          </a:xfrm>
          <a:prstGeom prst="rect">
            <a:avLst/>
          </a:prstGeom>
        </p:spPr>
        <p:txBody>
          <a:bodyPr vert="horz" lIns="45720" tIns="0" rIns="45720" bIns="0" anchor="ctr" anchorCtr="0">
            <a:norm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 rtl="0"/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Baptism Site</a:t>
            </a:r>
            <a:endParaRPr lang="ar-JO" sz="3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6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852936"/>
            <a:ext cx="3456384" cy="22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Content Placeholder 3" descr="15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 r="2344" b="2856"/>
          <a:stretch>
            <a:fillRect/>
          </a:stretch>
        </p:blipFill>
        <p:spPr>
          <a:xfrm>
            <a:off x="0" y="-4855"/>
            <a:ext cx="9144000" cy="6870700"/>
          </a:xfrm>
        </p:spPr>
      </p:pic>
      <p:sp>
        <p:nvSpPr>
          <p:cNvPr id="121859" name="Title 1"/>
          <p:cNvSpPr>
            <a:spLocks noGrp="1"/>
          </p:cNvSpPr>
          <p:nvPr>
            <p:ph type="title"/>
          </p:nvPr>
        </p:nvSpPr>
        <p:spPr>
          <a:xfrm>
            <a:off x="5940152" y="228600"/>
            <a:ext cx="2896000" cy="758952"/>
          </a:xfrm>
        </p:spPr>
        <p:txBody>
          <a:bodyPr>
            <a:noAutofit/>
          </a:bodyPr>
          <a:lstStyle/>
          <a:p>
            <a:pPr eaLnBrk="1" hangingPunct="1"/>
            <a:r>
              <a:rPr lang="en-US" sz="35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Wadi Rum</a:t>
            </a:r>
            <a:endParaRPr lang="ar-JO" sz="35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35315" y="260648"/>
            <a:ext cx="8534400" cy="608112"/>
          </a:xfrm>
        </p:spPr>
        <p:txBody>
          <a:bodyPr>
            <a:normAutofit/>
          </a:bodyPr>
          <a:lstStyle/>
          <a:p>
            <a:pPr rtl="0"/>
            <a:r>
              <a:rPr lang="en-US" sz="3000" b="1" cap="all" dirty="0" err="1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Ma'in</a:t>
            </a:r>
            <a:r>
              <a:rPr lang="en-US" sz="3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Hot Springs</a:t>
            </a:r>
          </a:p>
        </p:txBody>
      </p:sp>
      <p:sp>
        <p:nvSpPr>
          <p:cNvPr id="7" name="AutoShape 2" descr="http://www.google.jo/url?sa=i&amp;source=images&amp;cd=&amp;docid=n6uckAEFkzGQDM&amp;tbnid=ZnOq8tYgIJM7MM:&amp;ved=0CAUQjBw&amp;url=http%3A%2F%2Fwww.nawiseh.com%2Fjordan%2Fahl-alkahf%2Fkka2Medium.jpg&amp;ei=90EMU4D5EsiM7QaKqoGQCw&amp;psig=AFQjCNEwh8GgrAUtMDFtlExYo2sBJ71umw&amp;ust=139339864736655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2" descr="http://www.google.jo/url?sa=i&amp;source=images&amp;cd=&amp;docid=jMo6lWsGIFn8AM&amp;tbnid=UQ3ORbaJo-SLJM:&amp;ved=0CAUQjBw4Rg&amp;url=http%3A%2F%2Fwww.coptichistory.org%2Fimage%2Fbog1-2-0.jpg&amp;ei=ekQMU560EYWp7AbezoAY&amp;psig=AFQjCNEsRqVCA-D2TeO-kYiJNXsWTYFRUA&amp;ust=1393399290344506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3540" name="Picture 4" descr="\\srv-nas\MRK_GM\pictures for medical tourism guide\Tourism\2\291546_442139402487390_179166506_o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96452"/>
            <a:ext cx="3909024" cy="529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\\srv-nas\MRK_GM\pictures for medical tourism guide\Tourism\2\IMG_144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7" y="996452"/>
            <a:ext cx="3935865" cy="529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0986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itle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>
                <a:solidFill>
                  <a:schemeClr val="bg1"/>
                </a:solidFill>
              </a:rPr>
              <a:t>Divi</a:t>
            </a:r>
            <a:r>
              <a:rPr lang="en-US" sz="3200" dirty="0" smtClean="0">
                <a:solidFill>
                  <a:schemeClr val="bg1"/>
                </a:solidFill>
              </a:rPr>
              <a:t/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>Aqaba</a:t>
            </a:r>
            <a:endParaRPr lang="ar-JO" sz="3200" dirty="0" smtClean="0">
              <a:solidFill>
                <a:schemeClr val="bg1"/>
              </a:solidFill>
            </a:endParaRPr>
          </a:p>
        </p:txBody>
      </p:sp>
      <p:pic>
        <p:nvPicPr>
          <p:cNvPr id="128003" name="Content Placeholder 3" descr="13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78925" cy="6943725"/>
          </a:xfrm>
        </p:spPr>
      </p:pic>
      <p:sp>
        <p:nvSpPr>
          <p:cNvPr id="4" name="Title 1"/>
          <p:cNvSpPr txBox="1">
            <a:spLocks/>
          </p:cNvSpPr>
          <p:nvPr/>
        </p:nvSpPr>
        <p:spPr bwMode="gray">
          <a:xfrm>
            <a:off x="107801" y="204887"/>
            <a:ext cx="143986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rtl="1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kern="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AQABA</a:t>
            </a:r>
            <a:endParaRPr lang="ar-JO" sz="3200" b="1" kern="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TB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664" y="1556792"/>
            <a:ext cx="6122987" cy="4592638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39552" y="354209"/>
            <a:ext cx="8158752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SHORT MOVIE ABOUT JORDAN</a:t>
            </a: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37937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http://media-cache-cd0.pinimg.com/originals/38/d2/08/38d20855c07984317cd6e6591451760e.jpg"/>
          <p:cNvPicPr>
            <a:picLocks noChangeAspect="1" noChangeArrowheads="1"/>
          </p:cNvPicPr>
          <p:nvPr/>
        </p:nvPicPr>
        <p:blipFill>
          <a:blip r:embed="rId2" cstate="print"/>
          <a:srcRect t="6466" b="6886"/>
          <a:stretch>
            <a:fillRect/>
          </a:stretch>
        </p:blipFill>
        <p:spPr bwMode="auto">
          <a:xfrm>
            <a:off x="2339752" y="332656"/>
            <a:ext cx="4752528" cy="4135317"/>
          </a:xfrm>
          <a:prstGeom prst="rect">
            <a:avLst/>
          </a:prstGeom>
          <a:noFill/>
        </p:spPr>
      </p:pic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395536" y="5246708"/>
            <a:ext cx="8172400" cy="1124744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 marL="274320" marR="0" lvl="0" indent="-274320" algn="ct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Dr. Fawzi Al-Hammouri</a:t>
            </a:r>
          </a:p>
          <a:p>
            <a:pPr marL="274320" marR="0" lvl="0" indent="-274320" algn="ct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/>
              <a:buNone/>
              <a:tabLst/>
              <a:defRPr/>
            </a:pP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fhammouri@gmail.com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</a:p>
          <a:p>
            <a:pPr marL="274320" marR="0" lvl="0" indent="-274320" algn="ct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/>
              <a:buNone/>
              <a:tabLst/>
              <a:defRPr/>
            </a:pPr>
            <a:endParaRPr kumimoji="0" lang="en-US" sz="5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Arial"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286149953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395536" y="1412776"/>
            <a:ext cx="8392015" cy="445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Jordan is known for its people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great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hospitality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.</a:t>
            </a:r>
            <a:endParaRPr lang="en-US" sz="2300" b="1" kern="0" dirty="0"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Jordan is well known for its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high level of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security</a:t>
            </a:r>
            <a:r>
              <a:rPr lang="en-US" sz="2300" b="1" kern="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,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ranked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as 13 of 131 countries by WEF report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.</a:t>
            </a:r>
            <a:endParaRPr lang="en-US" sz="2300" b="1" kern="0" dirty="0"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>
                <a:latin typeface="Cambria" pitchFamily="18" charset="0"/>
                <a:cs typeface="Arial" pitchFamily="34" charset="0"/>
              </a:rPr>
              <a:t> Jordan is well known for its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political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stability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.</a:t>
            </a:r>
            <a:endParaRPr lang="en-US" sz="2300" b="1" kern="0" dirty="0"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Jordan has established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good diplomatic relation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with almost every country on earth.</a:t>
            </a: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Font typeface="Wingdings" pitchFamily="2" charset="2"/>
              <a:buNone/>
              <a:defRPr/>
            </a:pPr>
            <a:endParaRPr lang="en-US" sz="2300" b="1" kern="0" dirty="0">
              <a:solidFill>
                <a:schemeClr val="accent4"/>
              </a:solidFill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Font typeface="Wingdings" pitchFamily="2" charset="2"/>
              <a:buNone/>
              <a:defRPr/>
            </a:pPr>
            <a:endParaRPr lang="en-US" sz="2300" b="1" kern="0" dirty="0">
              <a:solidFill>
                <a:schemeClr val="accent4"/>
              </a:solidFill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Font typeface="Wingdings" pitchFamily="2" charset="2"/>
              <a:buNone/>
              <a:defRPr/>
            </a:pPr>
            <a:endParaRPr lang="en-US" sz="2300" b="1" kern="0" dirty="0">
              <a:solidFill>
                <a:schemeClr val="accent4"/>
              </a:solidFill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Font typeface="Wingdings" pitchFamily="2" charset="2"/>
              <a:buNone/>
              <a:defRPr/>
            </a:pPr>
            <a:endParaRPr lang="en-US" sz="2300" b="1" kern="0" dirty="0">
              <a:solidFill>
                <a:schemeClr val="accent4"/>
              </a:solidFill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Font typeface="Wingdings" pitchFamily="2" charset="2"/>
              <a:buNone/>
              <a:defRPr/>
            </a:pPr>
            <a:r>
              <a:rPr lang="en-US" sz="2300" b="1" kern="0" dirty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2969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Country Characteristics</a:t>
            </a:r>
          </a:p>
        </p:txBody>
      </p:sp>
      <p:pic>
        <p:nvPicPr>
          <p:cNvPr id="6" name="Picture 2" descr="http://sphotos-a.xx.fbcdn.net/hphotos-ash4/c132.0.403.403/p403x403/397539_410996952319308_1720376635_n.jpg"/>
          <p:cNvPicPr>
            <a:picLocks noChangeAspect="1" noChangeArrowheads="1"/>
          </p:cNvPicPr>
          <p:nvPr/>
        </p:nvPicPr>
        <p:blipFill>
          <a:blip r:embed="rId2" cstate="print"/>
          <a:srcRect b="29301"/>
          <a:stretch>
            <a:fillRect/>
          </a:stretch>
        </p:blipFill>
        <p:spPr bwMode="auto">
          <a:xfrm>
            <a:off x="5806473" y="4617767"/>
            <a:ext cx="3163604" cy="2091749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89547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323529" y="1591289"/>
            <a:ext cx="8424935" cy="448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Easy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access 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no visa or easy visa.</a:t>
            </a: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 Most Jordanians are at least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bilingual</a:t>
            </a:r>
            <a:r>
              <a:rPr lang="en-US" sz="2300" b="1" kern="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.</a:t>
            </a:r>
            <a:endParaRPr lang="en-US" sz="2300" b="1" kern="0" dirty="0" smtClean="0">
              <a:latin typeface="Cambria" pitchFamily="18" charset="0"/>
              <a:cs typeface="Arial" pitchFamily="34" charset="0"/>
            </a:endParaRP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 Jordan</a:t>
            </a:r>
            <a:r>
              <a:rPr lang="en-US" sz="2300" b="1" kern="0" dirty="0" smtClean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weather</a:t>
            </a:r>
            <a:r>
              <a:rPr lang="en-US" sz="2300" b="1" kern="0" dirty="0">
                <a:solidFill>
                  <a:schemeClr val="tx2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is moderate allover the year.</a:t>
            </a: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 smtClean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Jordan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is a big </a:t>
            </a:r>
            <a:r>
              <a:rPr lang="en-US" sz="2300" b="1" kern="0" dirty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natural and historical museum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.</a:t>
            </a:r>
          </a:p>
          <a:p>
            <a:pPr marL="180975" indent="-180975" algn="just" rtl="0">
              <a:lnSpc>
                <a:spcPct val="150000"/>
              </a:lnSpc>
              <a:spcAft>
                <a:spcPct val="40000"/>
              </a:spcAft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en-US" sz="2300" b="1" kern="0" dirty="0" smtClean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Jordan has the </a:t>
            </a:r>
            <a:r>
              <a:rPr lang="en-US" sz="2300" b="1" kern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mbria" pitchFamily="18" charset="0"/>
                <a:cs typeface="Arial" pitchFamily="34" charset="0"/>
              </a:rPr>
              <a:t>Largest natural spa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- </a:t>
            </a:r>
            <a:r>
              <a:rPr lang="en-US" sz="2300" b="1" kern="0" dirty="0">
                <a:latin typeface="Cambria" pitchFamily="18" charset="0"/>
                <a:cs typeface="Arial" pitchFamily="34" charset="0"/>
              </a:rPr>
              <a:t>Dead </a:t>
            </a:r>
            <a:r>
              <a:rPr lang="en-US" sz="2300" b="1" kern="0" dirty="0" smtClean="0">
                <a:latin typeface="Cambria" pitchFamily="18" charset="0"/>
                <a:cs typeface="Arial" pitchFamily="34" charset="0"/>
              </a:rPr>
              <a:t>sea.  </a:t>
            </a:r>
            <a:r>
              <a:rPr lang="en-US" sz="2300" b="1" kern="0" dirty="0" smtClean="0">
                <a:solidFill>
                  <a:schemeClr val="accent4"/>
                </a:solidFill>
                <a:latin typeface="Cambria" pitchFamily="18" charset="0"/>
                <a:cs typeface="Arial" pitchFamily="34" charset="0"/>
              </a:rPr>
              <a:t> </a:t>
            </a:r>
            <a:endParaRPr lang="en-US" sz="2300" b="1" kern="0" dirty="0">
              <a:solidFill>
                <a:schemeClr val="accent4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755576" y="352100"/>
            <a:ext cx="7560840" cy="652463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Country Characteristics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1525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7" descr="http://static.bookingmarkets.com/i/l182968/kempinski_hotel_ishtar_dead_sea_1311242849.jpg"/>
          <p:cNvPicPr>
            <a:picLocks noChangeAspect="1" noChangeArrowheads="1"/>
          </p:cNvPicPr>
          <p:nvPr/>
        </p:nvPicPr>
        <p:blipFill>
          <a:blip r:embed="rId2" cstate="print"/>
          <a:srcRect l="571"/>
          <a:stretch>
            <a:fillRect/>
          </a:stretch>
        </p:blipFill>
        <p:spPr bwMode="auto">
          <a:xfrm>
            <a:off x="-232213" y="0"/>
            <a:ext cx="9375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6482" y="10440"/>
            <a:ext cx="2896000" cy="7589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1"/>
                </a:solidFill>
              </a:rPr>
              <a:t>Dead Sea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6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0" descr="Dead Se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-12700"/>
            <a:ext cx="913765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516216" y="0"/>
            <a:ext cx="2555776" cy="836712"/>
          </a:xfrm>
          <a:prstGeom prst="rect">
            <a:avLst/>
          </a:prstGeom>
        </p:spPr>
        <p:txBody>
          <a:bodyPr lIns="45720" tIns="0" rIns="45720" bIns="0" anchor="b">
            <a:no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Dead Sea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824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48132" name="Picture 2" descr="http://kaleysworld.com/wp-content/uploads/2010/06/img_2453.jpg"/>
          <p:cNvPicPr>
            <a:picLocks noChangeAspect="1" noChangeArrowheads="1"/>
          </p:cNvPicPr>
          <p:nvPr/>
        </p:nvPicPr>
        <p:blipFill>
          <a:blip r:embed="rId2" cstate="print"/>
          <a:srcRect l="3847" r="72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44208" y="7770"/>
            <a:ext cx="2555776" cy="836712"/>
          </a:xfrm>
          <a:prstGeom prst="rect">
            <a:avLst/>
          </a:prstGeom>
        </p:spPr>
        <p:txBody>
          <a:bodyPr lIns="45720" tIns="0" rIns="45720" bIns="0" anchor="b">
            <a:no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Dead Sea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689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38916" name="Picture 2" descr="http://commondatastorage.googleapis.com/static.panoramio.com/photos/original/19650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258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444208" y="0"/>
            <a:ext cx="2555776" cy="836712"/>
          </a:xfrm>
          <a:prstGeom prst="rect">
            <a:avLst/>
          </a:prstGeom>
        </p:spPr>
        <p:txBody>
          <a:bodyPr lIns="45720" tIns="0" rIns="45720" bIns="0" anchor="b">
            <a:no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Dead Sea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9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5490038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endParaRPr lang="en-US" sz="4800" b="1">
              <a:solidFill>
                <a:srgbClr val="130BAD"/>
              </a:solidFill>
              <a:latin typeface="Calibri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765175"/>
            <a:ext cx="9144000" cy="6092825"/>
            <a:chOff x="251520" y="908720"/>
            <a:chExt cx="8716614" cy="5949280"/>
          </a:xfrm>
        </p:grpSpPr>
        <p:pic>
          <p:nvPicPr>
            <p:cNvPr id="37894" name="Picture 3" descr="main"/>
            <p:cNvPicPr>
              <a:picLocks noChangeAspect="1" noChangeArrowheads="1"/>
            </p:cNvPicPr>
            <p:nvPr/>
          </p:nvPicPr>
          <p:blipFill>
            <a:blip r:embed="rId2" cstate="print"/>
            <a:srcRect t="4803" r="20512"/>
            <a:stretch>
              <a:fillRect/>
            </a:stretch>
          </p:blipFill>
          <p:spPr bwMode="auto">
            <a:xfrm>
              <a:off x="4674613" y="908720"/>
              <a:ext cx="4293521" cy="299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5" name="Picture 7" descr="File:Jordan Hospital.jp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r="4237"/>
            <a:stretch>
              <a:fillRect/>
            </a:stretch>
          </p:blipFill>
          <p:spPr bwMode="auto">
            <a:xfrm>
              <a:off x="251520" y="3833664"/>
              <a:ext cx="4427984" cy="3024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6" name="Picture 9" descr="http://knowfans.com/ist2/components/com_rsmediagallery/assets/gallery/800x599/c221acc46401f91a380fecb619d7f3b7.jpg"/>
            <p:cNvPicPr>
              <a:picLocks noChangeAspect="1" noChangeArrowheads="1"/>
            </p:cNvPicPr>
            <p:nvPr/>
          </p:nvPicPr>
          <p:blipFill>
            <a:blip r:embed="rId5" cstate="print"/>
            <a:srcRect r="1012" b="8888"/>
            <a:stretch>
              <a:fillRect/>
            </a:stretch>
          </p:blipFill>
          <p:spPr bwMode="auto">
            <a:xfrm>
              <a:off x="251520" y="908720"/>
              <a:ext cx="4427984" cy="2952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893" name="Picture 11" descr="358 Arab Medical Center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l="2142" r="5945"/>
          <a:stretch>
            <a:fillRect/>
          </a:stretch>
        </p:blipFill>
        <p:spPr bwMode="auto">
          <a:xfrm>
            <a:off x="4643438" y="3802063"/>
            <a:ext cx="4500562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0" y="-34735"/>
            <a:ext cx="9144000" cy="90024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Hospitals in Jordan</a:t>
            </a:r>
          </a:p>
        </p:txBody>
      </p:sp>
    </p:spTree>
    <p:extLst>
      <p:ext uri="{BB962C8B-B14F-4D97-AF65-F5344CB8AC3E}">
        <p14:creationId xmlns:p14="http://schemas.microsoft.com/office/powerpoint/2010/main" val="5822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1560" y="1741222"/>
            <a:ext cx="7632848" cy="4032448"/>
            <a:chOff x="201" y="1637"/>
            <a:chExt cx="5389" cy="2297"/>
          </a:xfrm>
        </p:grpSpPr>
        <p:pic>
          <p:nvPicPr>
            <p:cNvPr id="35846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1" y="1637"/>
              <a:ext cx="5389" cy="2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095" y="2172"/>
              <a:ext cx="2095" cy="1265"/>
              <a:chOff x="3269" y="1200"/>
              <a:chExt cx="2117" cy="1959"/>
            </a:xfrm>
          </p:grpSpPr>
          <p:sp>
            <p:nvSpPr>
              <p:cNvPr id="35858" name="AutoShape 6"/>
              <p:cNvSpPr>
                <a:spLocks noChangeArrowheads="1"/>
              </p:cNvSpPr>
              <p:nvPr/>
            </p:nvSpPr>
            <p:spPr bwMode="auto">
              <a:xfrm rot="11062452" flipH="1">
                <a:off x="3799" y="1200"/>
                <a:ext cx="912" cy="384"/>
              </a:xfrm>
              <a:prstGeom prst="curvedUpArrow">
                <a:avLst>
                  <a:gd name="adj1" fmla="val 25828"/>
                  <a:gd name="adj2" fmla="val 73328"/>
                  <a:gd name="adj3" fmla="val 33333"/>
                </a:avLst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KW"/>
              </a:p>
            </p:txBody>
          </p:sp>
          <p:sp>
            <p:nvSpPr>
              <p:cNvPr id="35859" name="AutoShape 7"/>
              <p:cNvSpPr>
                <a:spLocks noChangeArrowheads="1"/>
              </p:cNvSpPr>
              <p:nvPr/>
            </p:nvSpPr>
            <p:spPr bwMode="auto">
              <a:xfrm rot="17398674" flipH="1">
                <a:off x="2669" y="2175"/>
                <a:ext cx="1584" cy="384"/>
              </a:xfrm>
              <a:prstGeom prst="curvedUpArrow">
                <a:avLst>
                  <a:gd name="adj1" fmla="val 40677"/>
                  <a:gd name="adj2" fmla="val 123177"/>
                  <a:gd name="adj3" fmla="val 33333"/>
                </a:avLst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KW"/>
              </a:p>
            </p:txBody>
          </p:sp>
          <p:sp>
            <p:nvSpPr>
              <p:cNvPr id="35860" name="AutoShape 8"/>
              <p:cNvSpPr>
                <a:spLocks noChangeArrowheads="1"/>
              </p:cNvSpPr>
              <p:nvPr/>
            </p:nvSpPr>
            <p:spPr bwMode="auto">
              <a:xfrm rot="13639533" flipH="1">
                <a:off x="3751" y="1584"/>
                <a:ext cx="1008" cy="528"/>
              </a:xfrm>
              <a:prstGeom prst="curvedUpArrow">
                <a:avLst>
                  <a:gd name="adj1" fmla="val 22591"/>
                  <a:gd name="adj2" fmla="val 60773"/>
                  <a:gd name="adj3" fmla="val 33333"/>
                </a:avLst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KW"/>
              </a:p>
            </p:txBody>
          </p:sp>
          <p:sp>
            <p:nvSpPr>
              <p:cNvPr id="35861" name="AutoShape 9"/>
              <p:cNvSpPr>
                <a:spLocks noChangeArrowheads="1"/>
              </p:cNvSpPr>
              <p:nvPr/>
            </p:nvSpPr>
            <p:spPr bwMode="auto">
              <a:xfrm rot="12435201" flipH="1">
                <a:off x="3575" y="1591"/>
                <a:ext cx="1811" cy="760"/>
              </a:xfrm>
              <a:prstGeom prst="curvedUpArrow">
                <a:avLst>
                  <a:gd name="adj1" fmla="val 16393"/>
                  <a:gd name="adj2" fmla="val 63698"/>
                  <a:gd name="adj3" fmla="val 36014"/>
                </a:avLst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KW"/>
              </a:p>
            </p:txBody>
          </p:sp>
        </p:grpSp>
        <p:sp>
          <p:nvSpPr>
            <p:cNvPr id="35848" name="AutoShape 10"/>
            <p:cNvSpPr>
              <a:spLocks noChangeArrowheads="1"/>
            </p:cNvSpPr>
            <p:nvPr/>
          </p:nvSpPr>
          <p:spPr bwMode="auto">
            <a:xfrm rot="10537548">
              <a:off x="588" y="1924"/>
              <a:ext cx="2978" cy="527"/>
            </a:xfrm>
            <a:prstGeom prst="curvedUpArrow">
              <a:avLst>
                <a:gd name="adj1" fmla="val 38876"/>
                <a:gd name="adj2" fmla="val 151056"/>
                <a:gd name="adj3" fmla="val 36014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KW"/>
            </a:p>
          </p:txBody>
        </p:sp>
        <p:sp>
          <p:nvSpPr>
            <p:cNvPr id="35849" name="AutoShape 12"/>
            <p:cNvSpPr>
              <a:spLocks noChangeArrowheads="1"/>
            </p:cNvSpPr>
            <p:nvPr/>
          </p:nvSpPr>
          <p:spPr bwMode="auto">
            <a:xfrm rot="17398674" flipH="1">
              <a:off x="3224" y="2484"/>
              <a:ext cx="589" cy="380"/>
            </a:xfrm>
            <a:prstGeom prst="curvedUpArrow">
              <a:avLst>
                <a:gd name="adj1" fmla="val 21162"/>
                <a:gd name="adj2" fmla="val 68666"/>
                <a:gd name="adj3" fmla="val 33333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KW"/>
            </a:p>
          </p:txBody>
        </p:sp>
        <p:sp>
          <p:nvSpPr>
            <p:cNvPr id="35850" name="AutoShape 14"/>
            <p:cNvSpPr>
              <a:spLocks noChangeArrowheads="1"/>
            </p:cNvSpPr>
            <p:nvPr/>
          </p:nvSpPr>
          <p:spPr bwMode="auto">
            <a:xfrm rot="10537548">
              <a:off x="2664" y="2179"/>
              <a:ext cx="902" cy="247"/>
            </a:xfrm>
            <a:prstGeom prst="curvedUpArrow">
              <a:avLst>
                <a:gd name="adj1" fmla="val 37448"/>
                <a:gd name="adj2" fmla="val 110485"/>
                <a:gd name="adj3" fmla="val 33333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KW"/>
            </a:p>
          </p:txBody>
        </p: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3253" y="2166"/>
              <a:ext cx="935" cy="616"/>
              <a:chOff x="3428" y="1193"/>
              <a:chExt cx="944" cy="957"/>
            </a:xfrm>
          </p:grpSpPr>
          <p:pic>
            <p:nvPicPr>
              <p:cNvPr id="35852" name="Picture 18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28" y="1856"/>
                <a:ext cx="204" cy="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3" name="Picture 19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58" y="1783"/>
                <a:ext cx="271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4" name="Picture 20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77" y="1670"/>
                <a:ext cx="408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5" name="Picture 2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16" y="1499"/>
                <a:ext cx="624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6" name="Picture 2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56" y="1312"/>
                <a:ext cx="816" cy="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7" name="Picture 23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33" y="1193"/>
                <a:ext cx="694" cy="8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5" name="Rectangle 2"/>
          <p:cNvSpPr txBox="1">
            <a:spLocks noRot="1" noChangeArrowheads="1"/>
          </p:cNvSpPr>
          <p:nvPr/>
        </p:nvSpPr>
        <p:spPr>
          <a:xfrm>
            <a:off x="447490" y="284247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</a:t>
            </a:r>
          </a:p>
        </p:txBody>
      </p:sp>
      <p:pic>
        <p:nvPicPr>
          <p:cNvPr id="23" name="Picture 22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24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530222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HOSPITALS AND MEDICAL CENTERS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95536" y="1556792"/>
            <a:ext cx="8353103" cy="4967494"/>
          </a:xfrm>
        </p:spPr>
        <p:txBody>
          <a:bodyPr>
            <a:noAutofit/>
          </a:bodyPr>
          <a:lstStyle/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Investment in private hospitals was successful in Jordan </a:t>
            </a: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More than 60% of Hospitals in Jordan are private</a:t>
            </a: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Well equipped with the latest high tech medical equipments.</a:t>
            </a:r>
          </a:p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500" b="1" dirty="0" smtClean="0">
              <a:latin typeface="Cambria" pitchFamily="18" charset="0"/>
              <a:cs typeface="Arial" pitchFamily="34" charset="0"/>
            </a:endParaRP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Availability of large numbers of that exceed the demand</a:t>
            </a: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Quality and Accreditation </a:t>
            </a:r>
          </a:p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2500" b="1" dirty="0" smtClean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55000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837317" y="116632"/>
            <a:ext cx="7632848" cy="119675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Jordanian HOSPITALS PER SECTOR</a:t>
            </a: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63060082"/>
              </p:ext>
            </p:extLst>
          </p:nvPr>
        </p:nvGraphicFramePr>
        <p:xfrm>
          <a:off x="179512" y="1458050"/>
          <a:ext cx="12098476" cy="521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0" name="Worksheet" r:id="rId4" imgW="7219843" imgH="3390930" progId="Excel.Sheet.8">
                  <p:embed/>
                </p:oleObj>
              </mc:Choice>
              <mc:Fallback>
                <p:oleObj name="Worksheet" r:id="rId4" imgW="7219843" imgH="3390930" progId="Excel.Sheet.8">
                  <p:embed/>
                  <p:pic>
                    <p:nvPicPr>
                      <p:cNvPr id="0" name="Picture 4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458050"/>
                        <a:ext cx="12098476" cy="52119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56890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specialty-hospital.com/jordan/wp-content/uploads/2009/07/KAAPS_logo_Eng-5Cycle-300x2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2455979" cy="240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http://www.gbiinc.com/SiteAssets/SitePages/ISO/SGS_ISO9001-2008_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09120"/>
            <a:ext cx="16605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\\srv-file\QTY_MRK\logo\Untitled-8 co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 r="5032"/>
          <a:stretch>
            <a:fillRect/>
          </a:stretch>
        </p:blipFill>
        <p:spPr bwMode="auto">
          <a:xfrm>
            <a:off x="3226983" y="1700808"/>
            <a:ext cx="27352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\\srv-file\QTY_MRK\logo\Untitled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15" y="4881173"/>
            <a:ext cx="1687513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\\srv-file\QTY_MRK\logo\CSR ArabiaLarge Category 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1"/>
          <a:stretch>
            <a:fillRect/>
          </a:stretch>
        </p:blipFill>
        <p:spPr bwMode="auto">
          <a:xfrm>
            <a:off x="2583928" y="3428349"/>
            <a:ext cx="23764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hygeiagroup.com/useruploads/images/gold_se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4"/>
          <a:stretch>
            <a:fillRect/>
          </a:stretch>
        </p:blipFill>
        <p:spPr bwMode="auto">
          <a:xfrm>
            <a:off x="395550" y="1609549"/>
            <a:ext cx="2047539" cy="204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>
            <a:noAutofit/>
          </a:bodyPr>
          <a:lstStyle/>
          <a:p>
            <a:pPr algn="ctr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HOSPITALS AND MEDICAL CENTERS</a:t>
            </a:r>
          </a:p>
        </p:txBody>
      </p:sp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82894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HOSPITALS AND MEDICAL CENTERS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95536" y="1556792"/>
            <a:ext cx="8353103" cy="4967494"/>
          </a:xfrm>
        </p:spPr>
        <p:txBody>
          <a:bodyPr>
            <a:noAutofit/>
          </a:bodyPr>
          <a:lstStyle/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500" b="1" dirty="0" smtClean="0">
              <a:latin typeface="Cambria" pitchFamily="18" charset="0"/>
              <a:cs typeface="Arial" pitchFamily="34" charset="0"/>
            </a:endParaRP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Most Jordanian Hospitals adopted quality assurance programs.</a:t>
            </a:r>
          </a:p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500" b="1" dirty="0" smtClean="0">
              <a:latin typeface="Cambria" pitchFamily="18" charset="0"/>
              <a:cs typeface="Arial" pitchFamily="34" charset="0"/>
            </a:endParaRP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ambria" pitchFamily="18" charset="0"/>
                <a:cs typeface="Arial" pitchFamily="34" charset="0"/>
              </a:rPr>
              <a:t>17</a:t>
            </a: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 Jordanian hospitals achieved the HCAC accreditation which is ISQUA Accredited program.</a:t>
            </a:r>
          </a:p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500" b="1" dirty="0" smtClean="0">
              <a:latin typeface="Cambria" pitchFamily="18" charset="0"/>
              <a:cs typeface="Arial" pitchFamily="34" charset="0"/>
            </a:endParaRPr>
          </a:p>
          <a:p>
            <a:pPr marL="457200" indent="-457200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5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ambria" pitchFamily="18" charset="0"/>
                <a:cs typeface="Arial" pitchFamily="34" charset="0"/>
              </a:rPr>
              <a:t>10</a:t>
            </a: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 Jordanian hospitals achieved the JCI accreditation.</a:t>
            </a:r>
          </a:p>
          <a:p>
            <a:pPr marL="457200" indent="-457200" algn="l" rtl="0" eaLnBrk="1" fontAlgn="auto" hangingPunct="1">
              <a:spcAft>
                <a:spcPts val="0"/>
              </a:spcAft>
              <a:buNone/>
              <a:defRPr/>
            </a:pPr>
            <a:endParaRPr lang="en-US" sz="2500" b="1" dirty="0" smtClean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06468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\\srv-file\marketing\Pictures\أقسام المستشفى\old صور اقسام\اقسام picالمستشفى\01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8640"/>
            <a:ext cx="3928330" cy="262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\\srv-file\marketing\Pictures\pictures for the english banners\Lithotripsy Department.jpg"/>
          <p:cNvPicPr>
            <a:picLocks noChangeAspect="1" noChangeArrowheads="1"/>
          </p:cNvPicPr>
          <p:nvPr/>
        </p:nvPicPr>
        <p:blipFill>
          <a:blip r:embed="rId3" cstate="print"/>
          <a:srcRect l="3020" t="6091" r="4907"/>
          <a:stretch>
            <a:fillRect/>
          </a:stretch>
        </p:blipFill>
        <p:spPr bwMode="auto">
          <a:xfrm>
            <a:off x="4467051" y="3336580"/>
            <a:ext cx="402326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1" name="Picture 1" descr="\\srv-nas\marketing\Pictures\أقسام المستشفى\old صور اقسام\اقسام picالمستشفى\0025.jpg"/>
          <p:cNvPicPr>
            <a:picLocks noChangeAspect="1" noChangeArrowheads="1"/>
          </p:cNvPicPr>
          <p:nvPr/>
        </p:nvPicPr>
        <p:blipFill>
          <a:blip r:embed="rId4" cstate="print"/>
          <a:srcRect r="6313"/>
          <a:stretch>
            <a:fillRect/>
          </a:stretch>
        </p:blipFill>
        <p:spPr bwMode="auto">
          <a:xfrm>
            <a:off x="179512" y="1772816"/>
            <a:ext cx="3995936" cy="2846491"/>
          </a:xfrm>
          <a:prstGeom prst="rect">
            <a:avLst/>
          </a:prstGeom>
          <a:noFill/>
        </p:spPr>
      </p:pic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285472"/>
            <a:ext cx="45720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0"/>
            <a:r>
              <a:rPr lang="en-US" sz="2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Well equipped hospitals with the latest high tech medical equipment</a:t>
            </a:r>
          </a:p>
        </p:txBody>
      </p:sp>
    </p:spTree>
    <p:extLst>
      <p:ext uri="{BB962C8B-B14F-4D97-AF65-F5344CB8AC3E}">
        <p14:creationId xmlns:p14="http://schemas.microsoft.com/office/powerpoint/2010/main" val="8824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539552" y="116632"/>
            <a:ext cx="8172400" cy="101476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INVESTMENT IN MEDICAL TECHNOLOGY</a:t>
            </a:r>
          </a:p>
        </p:txBody>
      </p:sp>
      <p:graphicFrame>
        <p:nvGraphicFramePr>
          <p:cNvPr id="88067" name="Object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59121251"/>
              </p:ext>
            </p:extLst>
          </p:nvPr>
        </p:nvGraphicFramePr>
        <p:xfrm>
          <a:off x="860425" y="1341438"/>
          <a:ext cx="7675563" cy="491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98" name="Worksheet" r:id="rId4" imgW="6724689" imgH="4076730" progId="Excel.Sheet.8">
                  <p:embed/>
                </p:oleObj>
              </mc:Choice>
              <mc:Fallback>
                <p:oleObj name="Worksheet" r:id="rId4" imgW="6724689" imgH="4076730" progId="Excel.Sheet.8">
                  <p:embed/>
                  <p:pic>
                    <p:nvPicPr>
                      <p:cNvPr id="0" name="Picture 7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425" y="1341438"/>
                        <a:ext cx="7675563" cy="491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773014" y="5805264"/>
            <a:ext cx="5705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1400" b="1" dirty="0">
                <a:latin typeface="Verdana" pitchFamily="34" charset="0"/>
              </a:rPr>
              <a:t> MRI    </a:t>
            </a:r>
            <a:r>
              <a:rPr lang="en-US" sz="1400" b="1" dirty="0" err="1">
                <a:latin typeface="Verdana" pitchFamily="34" charset="0"/>
              </a:rPr>
              <a:t>Cath</a:t>
            </a:r>
            <a:r>
              <a:rPr lang="en-US" sz="1400" b="1" dirty="0">
                <a:latin typeface="Verdana" pitchFamily="34" charset="0"/>
              </a:rPr>
              <a:t>  </a:t>
            </a:r>
            <a:r>
              <a:rPr lang="en-US" sz="1400" b="1" dirty="0" smtClean="0">
                <a:latin typeface="Verdana" pitchFamily="34" charset="0"/>
              </a:rPr>
              <a:t>  </a:t>
            </a:r>
            <a:r>
              <a:rPr lang="en-US" sz="1400" b="1" dirty="0">
                <a:latin typeface="Verdana" pitchFamily="34" charset="0"/>
              </a:rPr>
              <a:t>CT.  </a:t>
            </a:r>
            <a:r>
              <a:rPr lang="ar-JO" sz="1400" b="1" dirty="0" smtClean="0">
                <a:latin typeface="Verdana" pitchFamily="34" charset="0"/>
              </a:rPr>
              <a:t>  </a:t>
            </a:r>
            <a:r>
              <a:rPr lang="en-US" sz="1400" b="1" dirty="0">
                <a:latin typeface="Verdana" pitchFamily="34" charset="0"/>
              </a:rPr>
              <a:t>Litho </a:t>
            </a:r>
            <a:r>
              <a:rPr lang="en-US" sz="1400" b="1" dirty="0" smtClean="0">
                <a:latin typeface="Verdana" pitchFamily="34" charset="0"/>
              </a:rPr>
              <a:t>  </a:t>
            </a:r>
            <a:r>
              <a:rPr lang="en-US" sz="1400" b="1" dirty="0" err="1">
                <a:latin typeface="Verdana" pitchFamily="34" charset="0"/>
              </a:rPr>
              <a:t>Nucl</a:t>
            </a:r>
            <a:r>
              <a:rPr lang="en-US" sz="1400" b="1" dirty="0">
                <a:latin typeface="Verdana" pitchFamily="34" charset="0"/>
              </a:rPr>
              <a:t> </a:t>
            </a:r>
            <a:r>
              <a:rPr lang="en-US" sz="1400" b="1" dirty="0" smtClean="0">
                <a:latin typeface="Verdana" pitchFamily="34" charset="0"/>
              </a:rPr>
              <a:t>  </a:t>
            </a:r>
            <a:r>
              <a:rPr lang="en-US" sz="1400" b="1" dirty="0">
                <a:latin typeface="Verdana" pitchFamily="34" charset="0"/>
              </a:rPr>
              <a:t>Eye    </a:t>
            </a:r>
            <a:r>
              <a:rPr lang="ar-JO" sz="1400" b="1" dirty="0" smtClean="0">
                <a:latin typeface="Verdana" pitchFamily="34" charset="0"/>
              </a:rPr>
              <a:t> </a:t>
            </a:r>
            <a:r>
              <a:rPr lang="en-US" sz="1400" b="1" dirty="0">
                <a:latin typeface="Verdana" pitchFamily="34" charset="0"/>
              </a:rPr>
              <a:t>IVF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19230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61820256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vf3"/>
          <p:cNvPicPr>
            <a:picLocks noChangeAspect="1" noChangeArrowheads="1"/>
          </p:cNvPicPr>
          <p:nvPr/>
        </p:nvPicPr>
        <p:blipFill rotWithShape="1">
          <a:blip r:embed="rId2" cstate="print"/>
          <a:srcRect l="3425" r="3509"/>
          <a:stretch/>
        </p:blipFill>
        <p:spPr bwMode="auto">
          <a:xfrm>
            <a:off x="450452" y="3844283"/>
            <a:ext cx="3693101" cy="25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\\srv-file\marketing\Pictures\أقسام المستشفى\كوادر طبية\IMG_1261.jpg"/>
          <p:cNvPicPr>
            <a:picLocks noChangeAspect="1" noChangeArrowheads="1"/>
          </p:cNvPicPr>
          <p:nvPr/>
        </p:nvPicPr>
        <p:blipFill rotWithShape="1">
          <a:blip r:embed="rId3" cstate="print"/>
          <a:srcRect l="6909"/>
          <a:stretch/>
        </p:blipFill>
        <p:spPr bwMode="auto">
          <a:xfrm>
            <a:off x="467544" y="1294398"/>
            <a:ext cx="3676009" cy="244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 descr="\\srv-file\marketing\Pictures\أقسام المستشفى\كوادر طبية\IMG_12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8093" y="3844283"/>
            <a:ext cx="3638752" cy="255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7" descr="\\srv-file\marketing\Pictures\أقسام المستشفى\كوادر طبية\IMG_1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294397"/>
            <a:ext cx="3642797" cy="244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Availability of highly qualified healthcare providers</a:t>
            </a:r>
            <a:endParaRPr lang="en-US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5597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50" name="Rectangle 6"/>
          <p:cNvSpPr>
            <a:spLocks noChangeArrowheads="1"/>
          </p:cNvSpPr>
          <p:nvPr/>
        </p:nvSpPr>
        <p:spPr bwMode="auto">
          <a:xfrm>
            <a:off x="323528" y="1196752"/>
            <a:ext cx="856895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42900" indent="-342900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 Jordan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invested heavily in building the capacity of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human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resources.</a:t>
            </a:r>
          </a:p>
          <a:p>
            <a:pPr marL="342900" indent="-342900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M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ost Jordanian physicians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trained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in USA UK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and other European countries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.</a:t>
            </a:r>
          </a:p>
          <a:p>
            <a:pPr marL="174625" indent="-174625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n-US" sz="500" b="1" dirty="0">
              <a:latin typeface="Cambria" pitchFamily="18" charset="0"/>
              <a:cs typeface="Arial" pitchFamily="34" charset="0"/>
            </a:endParaRPr>
          </a:p>
          <a:p>
            <a:pPr marL="342900" indent="-342900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300" b="1" dirty="0">
                <a:latin typeface="Cambria" pitchFamily="18" charset="0"/>
                <a:cs typeface="Arial" pitchFamily="34" charset="0"/>
              </a:rPr>
              <a:t>The numbers  of physicians,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dentists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,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nurses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&amp;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pharmacists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per populations is </a:t>
            </a:r>
            <a:r>
              <a:rPr lang="en-US" sz="2300" b="1" dirty="0" smtClean="0">
                <a:latin typeface="Cambria" pitchFamily="18" charset="0"/>
                <a:cs typeface="Arial" pitchFamily="34" charset="0"/>
              </a:rPr>
              <a:t>the </a:t>
            </a:r>
            <a:r>
              <a:rPr lang="en-US" sz="2300" b="1" dirty="0">
                <a:latin typeface="Cambria" pitchFamily="18" charset="0"/>
                <a:cs typeface="Arial" pitchFamily="34" charset="0"/>
              </a:rPr>
              <a:t>highest in the region. </a:t>
            </a:r>
            <a:endParaRPr lang="en-US" sz="2300" b="1" dirty="0" smtClean="0">
              <a:latin typeface="Cambria" pitchFamily="18" charset="0"/>
              <a:cs typeface="Arial" pitchFamily="34" charset="0"/>
            </a:endParaRPr>
          </a:p>
          <a:p>
            <a:pPr marL="261938" indent="-261938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n-US" sz="500" b="1" dirty="0">
              <a:latin typeface="Cambria" pitchFamily="18" charset="0"/>
              <a:cs typeface="Arial" pitchFamily="34" charset="0"/>
            </a:endParaRPr>
          </a:p>
          <a:p>
            <a:pPr marL="342900" indent="-342900" algn="just" rtl="0">
              <a:lnSpc>
                <a:spcPct val="150000"/>
              </a:lnSpc>
              <a:buClr>
                <a:srgbClr val="0000F2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n-US" sz="2300" b="1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539552" y="332656"/>
            <a:ext cx="770485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Jordan’s Professionals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6558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1655" y="5998202"/>
            <a:ext cx="748883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US" sz="1500" b="1" dirty="0">
                <a:solidFill>
                  <a:prstClr val="black"/>
                </a:solidFill>
                <a:latin typeface="Cambria" pitchFamily="18" charset="0"/>
              </a:rPr>
              <a:t>Reference: WHO, World Health Statistics </a:t>
            </a:r>
            <a:r>
              <a:rPr lang="en-US" sz="1500" b="1" dirty="0" smtClean="0">
                <a:solidFill>
                  <a:prstClr val="black"/>
                </a:solidFill>
                <a:latin typeface="Cambria" pitchFamily="18" charset="0"/>
              </a:rPr>
              <a:t>2014, Jordan’s High Health Council</a:t>
            </a:r>
            <a:endParaRPr lang="en-US" sz="15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FFFFF"/>
                </a:solidFill>
              </a:rPr>
              <a:t>Dr. Fawzi Al-Hammouri</a:t>
            </a:r>
          </a:p>
        </p:txBody>
      </p:sp>
      <p:sp>
        <p:nvSpPr>
          <p:cNvPr id="7" name="Title 6"/>
          <p:cNvSpPr>
            <a:spLocks noGrp="1" noChangeArrowheads="1"/>
          </p:cNvSpPr>
          <p:nvPr>
            <p:ph type="title"/>
          </p:nvPr>
        </p:nvSpPr>
        <p:spPr bwMode="auto">
          <a:xfrm>
            <a:off x="83597" y="228600"/>
            <a:ext cx="8906245" cy="75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Autofit/>
          </a:bodyPr>
          <a:lstStyle/>
          <a:p>
            <a:pPr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Number of Doctors Per 10,000 population</a:t>
            </a: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7453175"/>
              </p:ext>
            </p:extLst>
          </p:nvPr>
        </p:nvGraphicFramePr>
        <p:xfrm>
          <a:off x="521402" y="1484784"/>
          <a:ext cx="7948763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2551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53744" y="2708920"/>
            <a:ext cx="424847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3363" indent="-233363" algn="l" rtl="0"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ü"/>
              <a:defRPr/>
            </a:pPr>
            <a:r>
              <a:rPr lang="en-US" sz="2500" b="1" kern="0" dirty="0">
                <a:latin typeface="Cambria" pitchFamily="18" charset="0"/>
                <a:cs typeface="Times New Roman" pitchFamily="18" charset="0"/>
              </a:rPr>
              <a:t>A population of </a:t>
            </a: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7 </a:t>
            </a:r>
            <a:r>
              <a:rPr lang="en-US" sz="2500" b="1" kern="0" dirty="0">
                <a:latin typeface="Cambria" pitchFamily="18" charset="0"/>
                <a:cs typeface="Times New Roman" pitchFamily="18" charset="0"/>
              </a:rPr>
              <a:t>million</a:t>
            </a:r>
          </a:p>
          <a:p>
            <a:pPr marL="233363" indent="-233363" algn="l" rtl="0"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ü"/>
              <a:defRPr/>
            </a:pPr>
            <a:r>
              <a:rPr lang="en-US" sz="2500" b="1" kern="0" dirty="0">
                <a:latin typeface="Cambria" pitchFamily="18" charset="0"/>
                <a:cs typeface="Times New Roman" pitchFamily="18" charset="0"/>
              </a:rPr>
              <a:t>90,000 square kilometers</a:t>
            </a:r>
          </a:p>
          <a:p>
            <a:pPr marL="233363" indent="-233363" algn="l" rtl="0"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ü"/>
              <a:defRPr/>
            </a:pPr>
            <a:r>
              <a:rPr lang="en-US" sz="2500" b="1" kern="0" dirty="0">
                <a:latin typeface="Cambria" pitchFamily="18" charset="0"/>
                <a:cs typeface="Times New Roman" pitchFamily="18" charset="0"/>
              </a:rPr>
              <a:t>Open to the world</a:t>
            </a:r>
          </a:p>
        </p:txBody>
      </p:sp>
      <p:sp>
        <p:nvSpPr>
          <p:cNvPr id="6" name="Rectangle 5"/>
          <p:cNvSpPr/>
          <p:nvPr/>
        </p:nvSpPr>
        <p:spPr>
          <a:xfrm>
            <a:off x="2466487" y="1439778"/>
            <a:ext cx="571182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A small nation with large aspirations</a:t>
            </a:r>
            <a:endParaRPr lang="en-US" sz="2500" b="1" kern="0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467544" y="332656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11" name="Picture 2" descr="http://www.google.jo/url?sa=i&amp;source=imgres&amp;cd=&amp;ved=0CAkQjBwwAA&amp;url=http%3A%2F%2Fwww.atlastours.net%2Fjordan%2Fmap.jpg&amp;ei=D0FgVaWDJISWygPDjYHQAQ&amp;psig=AFQjCNG_B2IpYKOO8z98iOEgN_SYylMssw&amp;ust=14324578716782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48" y="2023721"/>
            <a:ext cx="4148460" cy="401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1655" y="5998202"/>
            <a:ext cx="748883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US" sz="1500" b="1" dirty="0">
                <a:solidFill>
                  <a:prstClr val="black"/>
                </a:solidFill>
                <a:latin typeface="Cambria" pitchFamily="18" charset="0"/>
              </a:rPr>
              <a:t>Reference: WHO, World Health Statistics </a:t>
            </a:r>
            <a:r>
              <a:rPr lang="en-US" sz="1500" b="1" dirty="0" smtClean="0">
                <a:solidFill>
                  <a:prstClr val="black"/>
                </a:solidFill>
                <a:latin typeface="Cambria" pitchFamily="18" charset="0"/>
              </a:rPr>
              <a:t>2014, Jordan’s High Health Council</a:t>
            </a:r>
            <a:endParaRPr lang="en-US" sz="15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FFFFF"/>
                </a:solidFill>
              </a:rPr>
              <a:t>Dr. Fawzi Al-Hammouri</a:t>
            </a:r>
          </a:p>
        </p:txBody>
      </p:sp>
      <p:sp>
        <p:nvSpPr>
          <p:cNvPr id="7" name="Title 6"/>
          <p:cNvSpPr>
            <a:spLocks noGrp="1" noChangeArrowheads="1"/>
          </p:cNvSpPr>
          <p:nvPr>
            <p:ph type="title"/>
          </p:nvPr>
        </p:nvSpPr>
        <p:spPr bwMode="auto">
          <a:xfrm>
            <a:off x="83597" y="228600"/>
            <a:ext cx="8906245" cy="75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Autofit/>
          </a:bodyPr>
          <a:lstStyle/>
          <a:p>
            <a:pPr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Number of </a:t>
            </a: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Nurses </a:t>
            </a: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Per 10,000 population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657921"/>
              </p:ext>
            </p:extLst>
          </p:nvPr>
        </p:nvGraphicFramePr>
        <p:xfrm>
          <a:off x="971600" y="1556792"/>
          <a:ext cx="720080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7711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29233" y="5994733"/>
            <a:ext cx="727280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500" b="1" dirty="0">
                <a:solidFill>
                  <a:prstClr val="black"/>
                </a:solidFill>
                <a:latin typeface="Cambria" pitchFamily="18" charset="0"/>
              </a:rPr>
              <a:t>Reference: WHO, World Health Statistics </a:t>
            </a:r>
            <a:r>
              <a:rPr lang="en-US" sz="1500" b="1" dirty="0" smtClean="0">
                <a:solidFill>
                  <a:prstClr val="black"/>
                </a:solidFill>
                <a:latin typeface="Cambria" pitchFamily="18" charset="0"/>
              </a:rPr>
              <a:t>2014</a:t>
            </a:r>
            <a:endParaRPr lang="en-US" sz="15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FFFFF"/>
                </a:solidFill>
              </a:rPr>
              <a:t>Dr. Fawzi Al-Hammouri</a:t>
            </a:r>
          </a:p>
        </p:txBody>
      </p:sp>
      <p:sp>
        <p:nvSpPr>
          <p:cNvPr id="7" name="Title 6"/>
          <p:cNvSpPr>
            <a:spLocks noGrp="1" noChangeArrowheads="1"/>
          </p:cNvSpPr>
          <p:nvPr>
            <p:ph type="title"/>
          </p:nvPr>
        </p:nvSpPr>
        <p:spPr bwMode="auto">
          <a:xfrm>
            <a:off x="83597" y="228600"/>
            <a:ext cx="8906245" cy="75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Autofit/>
          </a:bodyPr>
          <a:lstStyle/>
          <a:p>
            <a:pPr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Number of </a:t>
            </a: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Pharmacists </a:t>
            </a: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Per 10,000 population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6099641"/>
              </p:ext>
            </p:extLst>
          </p:nvPr>
        </p:nvGraphicFramePr>
        <p:xfrm>
          <a:off x="1115616" y="1628800"/>
          <a:ext cx="700363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846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29233" y="5994733"/>
            <a:ext cx="727280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500" b="1" dirty="0">
                <a:solidFill>
                  <a:prstClr val="black"/>
                </a:solidFill>
                <a:latin typeface="Cambria" pitchFamily="18" charset="0"/>
              </a:rPr>
              <a:t>Reference: WHO, World Health Statistics </a:t>
            </a:r>
            <a:r>
              <a:rPr lang="en-US" sz="1500" b="1" dirty="0" smtClean="0">
                <a:solidFill>
                  <a:prstClr val="black"/>
                </a:solidFill>
                <a:latin typeface="Cambria" pitchFamily="18" charset="0"/>
              </a:rPr>
              <a:t>2014</a:t>
            </a:r>
            <a:endParaRPr lang="en-US" sz="15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FFFFF"/>
                </a:solidFill>
              </a:rPr>
              <a:t>Dr. Fawzi Al-Hammouri</a:t>
            </a:r>
          </a:p>
        </p:txBody>
      </p:sp>
      <p:sp>
        <p:nvSpPr>
          <p:cNvPr id="7" name="Title 6"/>
          <p:cNvSpPr>
            <a:spLocks noGrp="1" noChangeArrowheads="1"/>
          </p:cNvSpPr>
          <p:nvPr>
            <p:ph type="title"/>
          </p:nvPr>
        </p:nvSpPr>
        <p:spPr bwMode="auto">
          <a:xfrm>
            <a:off x="83597" y="228600"/>
            <a:ext cx="8906245" cy="75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Autofit/>
          </a:bodyPr>
          <a:lstStyle/>
          <a:p>
            <a:pPr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Number of </a:t>
            </a: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Dentists </a:t>
            </a: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Per 10,000 population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954458"/>
              </p:ext>
            </p:extLst>
          </p:nvPr>
        </p:nvGraphicFramePr>
        <p:xfrm>
          <a:off x="1088837" y="1556792"/>
          <a:ext cx="7227579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958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098166"/>
              </p:ext>
            </p:extLst>
          </p:nvPr>
        </p:nvGraphicFramePr>
        <p:xfrm>
          <a:off x="0" y="44624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28" name="Presentation" r:id="rId4" imgW="4453098" imgH="3340540" progId="PowerPoint.Show.12">
                  <p:embed/>
                </p:oleObj>
              </mc:Choice>
              <mc:Fallback>
                <p:oleObj name="Presentation" r:id="rId4" imgW="4453098" imgH="334054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44624"/>
                        <a:ext cx="91440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4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67316484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6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332621"/>
              </p:ext>
            </p:extLst>
          </p:nvPr>
        </p:nvGraphicFramePr>
        <p:xfrm>
          <a:off x="467544" y="1565750"/>
          <a:ext cx="8280920" cy="4447994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333"/>
                <a:gridCol w="1181700"/>
                <a:gridCol w="1194962"/>
                <a:gridCol w="1269648"/>
                <a:gridCol w="1419016"/>
                <a:gridCol w="1559261"/>
              </a:tblGrid>
              <a:tr h="36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Procedure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Jordan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UK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Thailand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Singapore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62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Angioplasty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4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Angiography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3000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4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Hip replacement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40000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20000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4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Knee replacement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40000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62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CABG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100000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35000</a:t>
                      </a: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  <a:tr h="674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Lasik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9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1200</a:t>
                      </a:r>
                      <a:endParaRPr kumimoji="0" 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14" marB="45714" anchor="ctr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COMPARATIVE ANALYSIS IN US$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6" name="Picture 5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96237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24760928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8" descr="\\srv-nas\marketing\Pictures\أقسام المستشفى\صور بلال فحماوي\IMG_0047.JPG"/>
          <p:cNvPicPr>
            <a:picLocks noChangeAspect="1" noChangeArrowheads="1"/>
          </p:cNvPicPr>
          <p:nvPr/>
        </p:nvPicPr>
        <p:blipFill>
          <a:blip r:embed="rId3" cstate="print"/>
          <a:srcRect r="2008"/>
          <a:stretch>
            <a:fillRect/>
          </a:stretch>
        </p:blipFill>
        <p:spPr bwMode="auto">
          <a:xfrm>
            <a:off x="222891" y="1311165"/>
            <a:ext cx="3744416" cy="24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2" descr="hospital admission"/>
          <p:cNvPicPr>
            <a:picLocks noChangeAspect="1" noChangeArrowheads="1"/>
          </p:cNvPicPr>
          <p:nvPr/>
        </p:nvPicPr>
        <p:blipFill rotWithShape="1">
          <a:blip r:embed="rId4" cstate="print"/>
          <a:srcRect l="980" r="14321" b="7022"/>
          <a:stretch/>
        </p:blipFill>
        <p:spPr bwMode="auto">
          <a:xfrm>
            <a:off x="222891" y="3807287"/>
            <a:ext cx="3744416" cy="255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Rot="1" noChangeArrowheads="1"/>
          </p:cNvSpPr>
          <p:nvPr/>
        </p:nvSpPr>
        <p:spPr>
          <a:xfrm>
            <a:off x="436811" y="28546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No waiting time</a:t>
            </a:r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/>
          <a:stretch/>
        </p:blipFill>
        <p:spPr bwMode="auto">
          <a:xfrm>
            <a:off x="5181033" y="3807286"/>
            <a:ext cx="3730334" cy="255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0" r="8980" b="11006"/>
          <a:stretch/>
        </p:blipFill>
        <p:spPr bwMode="auto">
          <a:xfrm>
            <a:off x="5182683" y="1308302"/>
            <a:ext cx="3744416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ultiply 7"/>
          <p:cNvSpPr/>
          <p:nvPr/>
        </p:nvSpPr>
        <p:spPr>
          <a:xfrm>
            <a:off x="5286149" y="1005542"/>
            <a:ext cx="3356129" cy="3214364"/>
          </a:xfrm>
          <a:prstGeom prst="mathMultiply">
            <a:avLst>
              <a:gd name="adj1" fmla="val 3105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3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42662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93010541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www.google.jo/url?sa=i&amp;source=images&amp;cd=&amp;ved=0CAUQjBw&amp;url=http%3A%2F%2Fwp.iamone.co.uk%2Fwp-content%2Fuploads%2F2011%2F07%2Fhands-holding-world.jpg&amp;ei=2oZDVKneOOTRywPS84DgDg&amp;psig=AFQjCNE2G_1PSwiY8bdxei4AeDxUhkq1Qg&amp;ust=1413797979016782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/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82347" y="260648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/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Supporting </a:t>
            </a: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Neighboring </a:t>
            </a: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Nations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41" y="1700808"/>
            <a:ext cx="4971213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81175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0"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HealthCare in Jordan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323528" y="1628800"/>
            <a:ext cx="8496943" cy="3816424"/>
          </a:xfrm>
        </p:spPr>
        <p:txBody>
          <a:bodyPr anchor="t">
            <a:noAutofit/>
          </a:bodyPr>
          <a:lstStyle/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Jordan is well known for its advanced healthcare system.</a:t>
            </a:r>
          </a:p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Investment in HC in Jordan was a success story</a:t>
            </a:r>
          </a:p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Jordan </a:t>
            </a:r>
            <a:r>
              <a:rPr lang="en-US" sz="2000" b="1" dirty="0">
                <a:latin typeface="Cambria" pitchFamily="18" charset="0"/>
                <a:cs typeface="Arial" pitchFamily="34" charset="0"/>
              </a:rPr>
              <a:t>is number one medical tourism destination the MENA region </a:t>
            </a: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.</a:t>
            </a:r>
          </a:p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>
                <a:latin typeface="Cambria" pitchFamily="18" charset="0"/>
                <a:cs typeface="Arial" pitchFamily="34" charset="0"/>
              </a:rPr>
              <a:t>Jordan annual medical tourism revenue is more than One Billion US$ .</a:t>
            </a:r>
          </a:p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Jordan is an emerging new destination for international medical tourism. </a:t>
            </a:r>
          </a:p>
          <a:p>
            <a:pPr marL="180975" indent="-180975" algn="just" rtl="0">
              <a:lnSpc>
                <a:spcPct val="110000"/>
              </a:lnSpc>
              <a:spcAft>
                <a:spcPct val="4000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latin typeface="Cambria" pitchFamily="18" charset="0"/>
                <a:cs typeface="Arial" pitchFamily="34" charset="0"/>
              </a:rPr>
              <a:t>Q : WHY JORDAN …..</a:t>
            </a:r>
          </a:p>
        </p:txBody>
      </p:sp>
      <p:pic>
        <p:nvPicPr>
          <p:cNvPr id="6" name="Picture 5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7165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2390" y="923271"/>
            <a:ext cx="533400" cy="77833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12809" y="90872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1083385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2390" y="923271"/>
            <a:ext cx="533400" cy="778337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0069" y="154750"/>
            <a:ext cx="1215543" cy="1622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36213" y="90017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87404178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1" descr="http://files.elnashra.com/elnashra/pictures/1354008371_janina.JPG"/>
          <p:cNvPicPr>
            <a:picLocks noChangeAspect="1" noChangeArrowheads="1"/>
          </p:cNvPicPr>
          <p:nvPr/>
        </p:nvPicPr>
        <p:blipFill>
          <a:blip r:embed="rId2" cstate="print"/>
          <a:srcRect l="11595"/>
          <a:stretch>
            <a:fillRect/>
          </a:stretch>
        </p:blipFill>
        <p:spPr bwMode="auto">
          <a:xfrm>
            <a:off x="251520" y="3695557"/>
            <a:ext cx="356552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9" descr="http://www.dw.de/image/0,,15501194_4,00.jpg"/>
          <p:cNvPicPr>
            <a:picLocks noChangeAspect="1" noChangeArrowheads="1"/>
          </p:cNvPicPr>
          <p:nvPr/>
        </p:nvPicPr>
        <p:blipFill>
          <a:blip r:embed="rId3" cstate="print"/>
          <a:srcRect l="23212"/>
          <a:stretch>
            <a:fillRect/>
          </a:stretch>
        </p:blipFill>
        <p:spPr bwMode="auto">
          <a:xfrm>
            <a:off x="4860032" y="3386242"/>
            <a:ext cx="4093076" cy="2996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 descr="http://2.bp.blogspot.com/-jh43SOYTccM/Tsa7gntkMLI/AAAAAAAABxI/NHOXQOfUFfk/s1600/2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556792"/>
            <a:ext cx="3719581" cy="279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16632"/>
            <a:ext cx="8172400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Iraqi war</a:t>
            </a:r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414561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Picture 2" descr="\\docuware\feras\Documents and Settings\feras.q\Desktop\maps\8\palestine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0011" y="99060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4436" y="923213"/>
            <a:ext cx="533400" cy="850230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5465" y="110835"/>
            <a:ext cx="1207715" cy="1752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32040" y="948218"/>
            <a:ext cx="1597191" cy="3231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-</a:t>
            </a:r>
          </a:p>
        </p:txBody>
      </p:sp>
    </p:spTree>
    <p:extLst>
      <p:ext uri="{BB962C8B-B14F-4D97-AF65-F5344CB8AC3E}">
        <p14:creationId xmlns:p14="http://schemas.microsoft.com/office/powerpoint/2010/main" val="6799705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6" descr="http://www.3rdintifada.com/getImage.php?img=43&amp;w=7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25" y="1320007"/>
            <a:ext cx="28829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1175" y="4271093"/>
            <a:ext cx="3068637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11" descr="http://www.3rdintifada.com/getImage.php?img=2207&amp;w=7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204864"/>
            <a:ext cx="3312368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9" descr="http://almadenahnews.com/uploads/pictures/70057f303956f47190da85063437b1d7_pic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2650" y="1320007"/>
            <a:ext cx="295275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7" descr="http://www.palestine-info.com/arabic/spfiles/4th_year/ahohada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034" y="4171081"/>
            <a:ext cx="28670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2" name="AutoShape 13" descr="data:image/jpeg;base64,/9j/4AAQSkZJRgABAQAAAQABAAD/2wCEAAkGBhQSERUUExMUFRUVFxcXGBgXFxgYGBoXFxUVGBcYFRcYHCYeFxojGhQUHy8gIygpLCwsFR4xNTAqNSYrLCkBCQoKDgwOGg8PGikkHyQpKSwsKSwsKSkpLCkpKSksLCwpLCwsLCwsLCksLCwsKSwsLCksLCwpLCwsLCwpKSksLP/AABEIALgBEgMBIgACEQEDEQH/xAAcAAABBQEBAQAAAAAAAAAAAAAFAAIDBAYHAQj/xABAEAABAwIDBAgDBgQGAgMAAAABAAIRAyEEEjEFQVFhBhMicYGRobEywdEHFEJS4fAjYnKSFTOCorLxU4MWJFT/xAAbAQACAwEBAQAAAAAAAAAAAAABAgADBAUGB//EACwRAAICAQQABgEDBQEAAAAAAAABAhEDBBIhMQUTIkFRkTJCYXEjUoGhsRT/2gAMAwEAAhEDEQA/AON0MQ0TLZ4d6fSrbt3DcqYUrHQFU4ovUiSsRMNsvSy9rqsXXVqiC+5NxvUapETtklCmZ32SOIOYkcV52habKXHVGODctNrC1oBLS6HEficHEwTvywOSTbZJZEuBNxAPxEqGu3eLhV3ORF4GTwUraPF7kC6jLqJzYVpgnvXrmmPmrEyuUV2OoY2AGnQaeKLUsRmbAiVnX6q3swy4idySeNVaLMWVp0WH4EyYIk8rFQ1aznWcLttr8kVr4sMpkEA8ufJBmSTJ38+HqEMdyVsOZRi6iPYy6NbPwTxJZ+JpabbnaoZTbcLs32U4zBNovbW6sVDF6rQ4amMh3bpBVhmOWOwjqbtLncpKx5HUW7lvPtUFA4sikaYGRt6cBua+sWJXN8RXdxEKuUbZbCdInoVAQZIF94+c/JSdkkbpNr7ufigpdwT6bnE7ydU20qfJcxdVtwB2g7XdljSO/eq+bkoOuupxXdE9nugpqARVnFP+5VHMmIbEkmw81DWrEmSAO5aDA7PfiSxr2ObRYCJ0JMWvv3G1kUgAClszMYFRnmfSdVbp4CmGVC14cWD3IFvNaSj0PoteLvMEmCYlsG1oQ7bGw2YcPLCe034TcWe02Ou5NQLM/K8L00uUZcoMTmrxKb1vBQEr0FQhOCtd0D2H1r3VXDs0xDebz9G/8gsng8Maj2sbq4gDhfieC7l0Z2VSZRZSpmWsF3RGZ2rneJ+Sy6mbUdq7Zs0uJSlufSMjtbZpZcXG5XOiu04a1k5XNeczgCbukAwDcRbwWh2pgxpCwXXGhVzTvuOLZv4rnwuSo6GRKDtHTfujjfrB5H6JIDS2wXNDvvD+0AbZYuJtySUpjbkcVfRI3FRyiuFbIUxwwOoldk4YDUlGqQrOJwYBO5U3tgwoBMIU6gMpzmqlQN1fCWjPkbuyCphxEqFlWN1lfVWrQINgpRZjm+iuDeVG+oSrHVWM6qqU1FrY0r1jyDIsV4V4mFJn4hzz2jon80xjbKQCyFBs9p1rolhtpOboUIbU5J/WoACuL2iX6/vyVj7xQAhwqCRN2C87xfRA21YVmrXc8AucTlDWiSTDQLAcAFCCcGZzlJLYtIg+IlEej4b1rpNgyT4QShIKkY4gyDG7w3pZK1QU6F1czbemZStR0ZyFhEtzE3BLZAAt2SQT4IrXw+HHxU2ZRa4GZx7xp+7ooDMEKJOgJjxXQ9i1gKTG7m02k94AHugG0KFJt6cCRcDQmdG90geCqtxVSnSeWGNBMTHaFxwuR6JYzV0PLE6s2wBmeNvmfosd0wxRz5Vr9l4ao6jSe7UsBM2udSVguk1cCs4fEWkjhff9FaUpAk8BdM6s8h3kJgeXEAmB6LZbL6MYHqw6tXqTvAytHsf2EkpqPZfDG59GPLebfNS4XCuqODKYL3HQNBJWnHQ1+IflwtFppz/nZ8wgbz2rdwCKO2HiMEwNptDg7eLTa+YxPhKplniuuy/HpZSfPRY2J0Zbg2h1UtdXfAAnstn8IO88Ty8+lbJohrYF4FzunksH0a2TUfVbVrvzubam38LeENFgB5krp1JoZTsN3qsU3uldnShHZGqAW0R2uS5d0hqBtd9wBOlt+75groPS3agpUjGpI4WBJ48wuQbV2jmedd8yBIujgg3KyrU5FVCdWE/EPVJC/vBSW7Yzm+YHdm4Y5AeMqzVp5RO/d9Ub2Zs0OYwAXIbAOtwNfNCNtPHXOaPhYco/02J8TJV9FLBz6c6oTi6RzmBZGHPEdyoh0oMrlPaV8PRRXrKYb8BmPWO9VJSdV0CAkZNslp0lZo4MvIaASXEBoAkkmwAHMlbzZH2TVcRhaOIoVqVUVQCW3aWbnAl2uUgg91pXROin2V0MLFSqeurC4OjGHcWDeQfxHwAUoMYtOz5zxGz30nvZUa5rmktc1wggjUEbkLrMuumfaptihiMaXUAOy0MfUGlR7bZgOEQ2d8dy5viviKJddkJoletpJ9J+46eykLVCDITmheJzzZQguqzSeAKrMVmnWygjioGhBWF1SPXK00fwx6+ZVbKrod2InT3QkNHkqOK9zr0tBCfToQeKYQbXpwAvMKzMbzCmqaKOliiy7YBB1Su/YaNJ2wxtPHdWMoEWgACARa973XmyaPX1qbHQxgIJkjtb4H05oAXlxkkkrqOwtiMdhWtqtDhl38Y3cCkjBRQ05uTNZhqtgANBAHCBa3kuFY4kucXfESSe+b+q6I04iiJaOsZ8Ihwa61hOaxPOQsV0hxDTVJ6t1NxuQeO82t5J0J+wLo0uKu4SjSAJqZzwEwO7j7Kl94G9Nq4qSIsBdK1JlicYnU/syxhbUfTyhrHjMGiSBIIgE6/CDPMre1Kbcp0PIxHeSuZ/ZntVjq/BwYARPB5kieRC6VtvHUKTiQ4TEi2bL3De69psPCFzMsW5HYwzioKgbT2k1joc3LBsY7M7oPFGxtAPbE2QrDYsPYRlLg67i7tTPEcAsztPaZwwcAYEEgG58JuUNkkM8sZAvpvtcVHuYHRl3GQD7X97Lntd8E77xP6/VFNp7XLiCIzRc/zC2nMQgtXEFxvFzuEey6OGFI5OfJuYyUk8M5FJXmWzruya46xvLtf2tJ+SwTyS4k77rQbIxnbHOR5tI+azxcmIV8SRHeq7U7F4puaOH7Kja9KZ53Y8lRtcJlX9kbKfiavVsIBy1HknQNp03PcTFzZpt3IVljVQfGvc3fRf7SMVgqPVUXNyF2aHNDocQAY4AwE7bP2iYzEgipiHZTYtZ2GxwIbE+MrGsf2bcF62qRaL8eKgZp+xYr1JQrFNur2ZUcS26AMT9iBTgyB+9P2FfwvR97xJc1si0/PgocTs91Kzo7wZCVTi3SZpcJJW0VgkCvYTSnEG1Akxq8ATgiAcWpZbr2U5QImhPc5QkppcUCE9V44X71WeE5s6leFD3D7E+y8PmqsbxcB6rsOCb/Bnhm9CQFy7oxSH3hrjZtMOeTya0ldJ6PsP3OD8Rknvecx/5JJMaK5G7SxLaeHaTqBK5jjW9dULiNTZdB6U4FxYAAYCH9HujeZwe5vZHFJvadDOK7MXtHYTqeWQe0h1fDFmq7LtrZLK1MsyiR8J4HcuadJdmmnEj97x5p03YtKgNh67mODmuLXDeLELT4LHvzMqF76w0Ic4C5MQAbDcsu34STxAU+FxbmiAezIkbp/Y9EZx3DY57HydLwOOe5pFVjsgEMpdYW0xb4qjm9p55CJ47gO6U46jRw5psDHOqANv2jYHtZtxv6rH1tp1KlpgJhwT3uAGZ8wG7yZ0AHM271RHBzya8urTi1FFEOJte/r+q1mwuhxdDqg7RuGHQDi/6LQbP+zo4PI7ER17m5zT/wDE0/CCf/Ib9w4k2NUS2kOZ1WvaeS8R8QcH5ePv3YxmwmgAcAkvDtIpKUjz3mZPlnMjtWWwDBUQxeUSbhC8yRcoe9JH1Qbxcpgcmr0IECezdrPo5iwkF1N9MkEjs1BlOnJVHBJjbKwyha+9AER+GMtUhpuOidTEKRjiTA0Gv6JXIfbfB4ykTqFIMKJBi4U9NqT6mipcmyyGOMOgxsvLUa46ZPik2g754IZtLK52VgGWO0dJO6EzCbPqP+Fphx7gQNETwnR2ofiLWgc59lRSg7s1OblGmZ9myXFS/wCC8j5rYbO2fh4/iVS2NwbJceUad68qYWmS7I5xE9mWuuO8CxR89sq8uJiTsJ+4t9QmnY9Qbge4ha+tgyBMfTzG9QHCAguaQIElpN/9PFOs7B5UTIvwjxq0+/snUsG52gtxNh5o1XqxpfvVfDvDg6fC8XPurfNdWBYbdIpVdjVQJygiJkEaKk+m4agiLXELQ4eo+m2XNdkJIDoOU9xO/S3NTVXtjXskCJ0MagSh5rFeOjLwmuCO4vCtcNIPEIZXwDhpeeCdTTFcQh0aoGo40wO1ULRyDGkOqT4ADxXUNmsLZEakyOYKzGwtmBpoOadGkSNCXQb+IWn2bUzBxP53e9krCEg4b0x9QDd5KHE7ha5HpeY36J1R8bwnoRlaqZ3x++axfTOhNJx3jX5H9Vr8TiZBgHvgkILtDA9Yx7SSczHAW3lpAnxTIU5fWbDW+fmo5JVnaFIsDGOBDg2SDqCbCfADzVRhumXRGEcDRJcGgSZgRfiPcr6F+zH7M24YNxVcB1YgFjdRTBGsnV99d3quJdBw042jwz/In3hfWVFsMAH5RHkn9ijc3Nr4RyrpTiJqveLlzzA5DTwAj0WeGBc4y4/RHNs1G52uJENDvEki3M2Q7K+oYb2BvJ18BuTM8Znk3Nsh+4DiF6rP+D0uJPiUkpRf7nCpSXiSU+gEtNgOphavoLsvZ9Sq87QxBp0mNkBpIc93AQ0nQctQsiApKaAUFNq1qL6z3UKZpUc3YYXFzg0WGZxJlx1PMmLKMOl3cq7WGO7VTYU9rwjwRlHiyRfsXWNAudE+k3ioXP0G7VTUqizsuiTgqSjgsxuPVQtqKzScqmOF8M/KALWsP+l5j2vc0/xA1gvlgmbamInu0VKnV3JuJxHZIngPCf0VVcjWGdj4oBuV7aZnQgf8pCWIYJORzqZPMkesgdyDYHFXg23K/WxAAOYyR/uHA8TzCVxpkskG0ixxbVN7X1kc49F7UrAXhpB0OvfpBv8Asb0BrYhr4Mi9iJk20kG44eCc2sXC0i2nKPdWPGS2iPbdTtWA4kAc4vz3KfA4NrJDxcG0mO6I3/qhr3EOBGokebTHyRHZzsxbN3Zp7ySR6QFMiqNGnTP1o1+H2aXUC5j5LBBYGknLOjD+Gf5fNWtrYFuIwgph1m3aBcC/4W+JQari6jW5Q8saNe15kCbnn9EsPjAY7OSkPiEmah3W3TF418VlSfZsyep7fkzNVjqRLXDSRO490qrUtqtLtHabnOIcyGOFmjKBy5IDiWAGJHHUaeC148m7swZtO8Zf2Xtrqhkddsgg/lPHuW02fjARLLg3tcSVzGvUmUMp4tzD2HOb/S4t9itMI2YpM7bd0GWjKTI1NxAm9tVI8He2edlxGntaq3Nle4ZoJM9qR/NqNdynodKsUz4a9S24mR6qzaV2ddxNeBpPoh+NxrgyTAmwDdSToOXeufnp5iTqWHnl+hVbFdL8Q8AFwEflaB7o0Ap7acTXqSZOYg+CpFeveSSTcm5TUSGl6JUS09aNQ4ZTwyw4/JdFpfaJiyQzrnwBE2BEdwWF6MiaE/lDvOf+vJGujuGznM4W1UUjzurzSU5u6rg0WExBBc50uc+4G+fzctVcbVdvGu4T771SNaDA14q7QBi5TnAlK2PE/lPmF6vcncvVBTgKSc0Kw2iCEh9DK7Sj2AwhNOerzt3xqBxHcgz8PCs4LGPp3Y9ze428tFGiWWsfsl9KHZXta7Rx0PLMLTdVW1I1ERvR7AdLatNjqVUddQfOZhtE69WRdp3jUckJ2nXo9dNJrhSIacskEHKMzQTNs08UsXKL5LHtkhjnH4txMDwA+s+Kkp1FJhRmw9QC2VzXdwMt+ipAuG6RxCV0GKfsEmP5qeniIQ6iPzJ7qe8EqtoewjUxgAlVm7QzW4KrUBIFx3aKF2vAqKKJYT6/fvUzdq9mCdNxv7oL94IskXFHYmCwhXIcSZyuF7SvMNtFwP5gOUH013KmyvF7WXoJAdxM+qm32G7CVTK5wcDZwkfTvmQngGm+CHWyneDFiRxGpVXZWK6tzHESGumOVp9lpcRjqTqhqAgwSDrBaWgAaRznkqMlpmrBFNP5KT9oZ7udI1BNiruH7Q42990eSy5rEwf3qrA2oQAO70/Y8kPJ+C6OqS/It9JMaZyC4aAd+l7dyzXXEGys4vFl5JJNze/IAegVJ5WnHBRVHPz5nklZdxGJEA8UNKldSdYx3KIhXRjSM7djSV4vSvEQCSSSQIJJJJQhqei2LApPbvNvP9la3Z9QMp8CsR0bpyDGs+i1NCvuKS+TzPiME8jr+QvgzJRek5CMLUROi9Wo4cuy3mXqilJEBwoNViiVCnMKRH0Nkz1BTcpSbKFqIC3TrKF0T3prXLx1S9lGQKYF4p0qhic5FMgmAAZcHSDqCzfIuocjYBaSDJB3gcCY8f1U2GxbqlCrnJcWhkTeA2wHgCqxq6WA7I0HLh4XSNDp10MpkCZbDuO79FZYKkTYjXX9yoi7iGnkdDN44j34FJtbLOWRNshuIOsH9+KRp+xfGcX+f+glgaHWmAQDf4pGgn1VYUTULhA7JifP6KfZ0GtTcZ+NgInQSJF9+vmpcXgXU61TLYh7gQeTj5FSMoRa3dA8rJLiP8gnFYN4MkHvVZaCnjnN+JvzH6K219Gr8TGmd8X8wtscMMivHIyynPG6nEymdStq8CBeZ3+a1DejdGo7Kx+RxFml4E9xeY9VXxvRLq3ZalTqnHTrW5J/pLoDhzBKqlhknXH2PHMqsCfeOJJJ1O+eJnW90xuJcAYJE2PMI3/8OfEioxw/lIPsVE7olU/MPJDyJ/AVniumCqeI3L2pUCIjorVnVvqmu6L1eLfNTyZ/AryR+QPUKZCLv6NVuDfB31UR6PVjqGj/AFD5I+VP4Bvj8lGgC4wFbo0nTOTNGrSJ1VvC9HyD23W/l/VGMPh2tsJ91fi08pP1cIryZUugIMLRce3TdS5gmPJye7oqHf5VZjuR7J9UdLY0Kq16DTq1veOyf9sKvJpcsX6aaLYZcMl6rT+0ZzE7ArM1YY4i6oPpkaghaWtVcxpyVHga5TcekeyHYzaT6zCXgvMNGcxIDdPS3gqGpR4khml+l2Cl4nBhVvZmyn1qjabRd3L98h3kIgphbYezQKYq5iHl1v6bydOIA136cdQwhwBIgrVdHej1L7m+maZcMxpg2OXJml0tEwHioDrIGb8AnKVqZpPLDq0x9D5R5pWvc4PieOW62XsK0yi9EoNhnlEqJjVPE85k7Lk816ouuXiYqs4ukCvUiFWj6KIuXhC9hJxTAGwmlSJvV+ZUZAjsm4qDiw+l1VqYjNeIAtHLvU2yXduDwcPQqo5seaUJYZU8rTYXhTimYkCQDBaTcame6yHtcQiGDqm5aSCB+h90A2X6lHIIc1zagglrmkEcI8IN0R6QZmYhxADg8NqCDfttDtDzJVHbeKBrAAHMadOZ1+FpBHHuV2pSNc0WA53OAa0tmCdzJIAziY499kk4Jrkux5pQlaY2liAdQRPH6pP2e1xkWPEKcbIq0SesD2gHLDgC3MACRm7nA33OCrUsE7rslOoG3AAqOhtwDd7vg11NrrI8Eou8cqOlHXRmtuaNkVTZtQHM0yR5EREFptoVd2f0lxWH7LodSOtOo0PpO72OGX0VcbSdTcW1GEFtjlvHeNR4hEKGMZUFiCEktRmg7mrLI6TTZl/SlTLWHqbLxX+ZRdg6n5qPbpE86b7t/wBLgrFf7Nq0Z8M9uJZrNF7g8D+amTmHhKFVNjMJlssPJXMPiMTRk0yACMriwlhdO4gap46nHLqTTKJ6LPi/SpIHV9mYikYca7DwcXD0eE0V67fxtd/U0e7YXQ+i/ScNbFYOEDKDncCbzmcAbmLLa4vpHg+pkPOaNzZMxvJatEMmRcrIZ5xg+HiOFM2pU0NFr/6HEHyIPurDMY0/FTqU/wCvKB5ytdtbaQIMVq7idwJjxlscVm8TgWu+GjUcT+J7o99VcvEJQ/KSZU9B5n4xr/JB1jN11E7Egbgkdl1LANDQLap7NgfneTyFlofiuFR5dv8AYrj4Tnk+uChX2gP3ZVs7n/C0nn+pR+nsymzRo7zc+qdUonwXOyeMvqEfs6GLwVfqd/wABsp5+JwA5X/RS/cqYG4x+Yz6aIhVpHcT7KCrhwZLhJgR5/SVhnqsmZ3N/R2MGghiVRj98lOWzAjwFvFaTo7h3UmGq0TVcQynAE5nODG5Qd+ZwPgLoJUoENMAcGjiYt6lbHoawF/Vhxd1T+y7M1jjFQua5uYETygyAeZWnSrc20YfFJrDsh82/o3+G6PPo4MMe5hexjWhzAQHfgBOYWOVzWnWcjTyXKttNBrvIjVuggfA2wXSukG1XupOouOUiCclQ9Y1o1LiyMhk9kWJdlEbjzTF181Z4cQSTMgAA2Gg3LoyXB4nxOTcE7vkfQcr9CrOqFspkOREmAojy+RcljrQkqOdJGyvacshKF5mXhcqz6Ieykmq4zBWklPYCXA4cObMSRuPyCbXwtpiDwITTNNwI0I81YftBhaRcnhAF+8bkoSthD/EbAAvuUVandw5lNoVIcDwI91LjRFR3eoAho0CXBn5jA7zor2AwjiXNiCAZ7wQY/2lUZ4TIRHalUtcyq2zarQSN0izgfGVAj9tONY03DKHNY2k4WH+WIa7xbAniFDgsfVpuawkgscHtn8L7EEf2tvyC8wmMZnvJGVwuN5aY38SN6K19ngiWdtmZ4A/EMga4mm7fZ4MctFCHT+kW3KGIw9SpTJBxNJjmgAjJiqBY2o08D1b6f8AUBAmQDzfG4ym2rkFTrBAipkLIO8ZSbDdGl9AboxsRn/16oMlgb1zDG8Dq6jTwMOaf/WEB2hg+uDntbAHE3NtL6kCO8kpaDZRxtXtQ8AflIt/afkqtRrmXBtuIUuFxg+CqJbuJvEceI/fJMx7OrPZBaDu1aQeE7kaIpPsvYLb7mxNx6/RaPA7dY9oE+G+eKwgrjhHcnNPD0WTLo8eTrg6WDxLLi4fKOn4fF6EGf3qjOE6QPaIkEHUEA98rkuE2tUZo6eRv7o1g+lW5wPv6G65uTRZYcxdnWx+IafLxPj+TohxVOpqyDxafkVXq4Bp0Lh4INsrpHTdIm8HTW8bj3Ix/iDXDMDu8Rpu4WjxWCe+PEjo48eOXMWUq+Cibm2qgdQgx5Tortbabc2YCQBB5i9oVE1jlvlazW50HAJPUzRHHBexG9vDjooHNnuBJ85+QVavthm5xed4YJ9RYeKrVcdVIsGUm8XmT/aPqtePT5JdIqyavBi7f0XqmUC/l3DVDsRtmmDlbBO5rBmPoqeOY0ta55c//UQ10mR2RoIga81JsRpqvyMyUhBOmpGg5nv4Lp4tB/czh6jxuKvy0FNibMrYhzopkNp031CJl5yttIGgmDfgVawdWpQcSw62OkEAyMwNiORBXZegfRUYXD9pvbqAZp1jcD7x9FjOk3Rf7vWIA7Buw/y8O8af9rp4sUYemJ5HxTPmzVmb6MzjekOJqtLXObcycrWtk8eyAJ5xPAhDaGzzIJRuphI3Ku6keKdq+zzWXNkn2zwABQ1qhUvVRvQraeNyiJSsywxuUqQ84vmks8arzxSSHR/8i+TNLwBepBE9ULNyRWhiGkCXAcZQtetaoEubQrA2Dg7mAbKpKUpxChBrArGNu+eIChg/uFPWN2n+VQhCQimHpdZhXiL0nBw/pfM+oP8AchoKLdHq4bXgmM46uCLHNAEybXgqEAb6KsYLabmHwcL3jM0tPpv1EBOxNDK5zb2cRfW3FQOpAqENngeljWtfTA7NUAy64DsrQ4Oj8JLQZ77XS2NsYVqFV1Wc7c2UB3ZuJBEa39lhw4tRfZW2X0rsdY2Ld0FFAYJbUI1ur1HFwMrhmYfTu+ikqbO6wTT7X8v4hwkbxzCgx2Cfh6hp1GwRq0/uxQCeYvAlvabdh0KqB0aI9s+WDNlL6J+NpEEcxwI46cZClZsSjUf8cMN27u8HgRw998IAmVzvE+hUjXjQmDwNloaow1D4bn97zdCNq7YbUtkbyO/z1UJZAyqQUawO0dJDvB7m/UeizLszOIm91cwe2chuwHxj3lBxjLtDxyzh+Lo6XsOnRrNALcQXcq4aPH+F80/b+x6NJ0CgXEECalUv1vaGD3WV2T06o0vioPd3OaPkru3ftPo1zLcK8f1VAfZiCxY10kNLU55KnJkO1HEGGhrALQ0fMyUJqU97j4k/MqjtLpRUqmwawcBc+ZQmpWc4y4knmZTJGTbKXMmF6202xlLi4DQDTfxWg6OUHNqU6hGUky0bwANTz0sqOwujOUh9UX1DDu5u58lqWUZjjuKMWc7U6mK9MPs7j0U6QDFUZMdY2zx7OHI/VEtobOZWZleJG47weIO5cf6O7ZdQqBzSQd/AjeDxC67snaba9MPb4jgeCdquUadNnWaO2Xf/AE590j6MuoGfiYdHfI8Csm/DnMu54zBtqsLHCQf3I5rmXSHYFSgTDHOnQtaSD5aJ09yObrNFtdwXBi9p4nIFmm0jVfJ0C12F6G4rGVSxrC0gSTUlgA3aifRPx/RGrg+zUZHAi4PcRqlcTLHDLFDckZ8YIJKZzTO9eobDPc/k5wEgCvElWeyHRz9U5JJQh60b0oSSUIPhSVfhYe8JJKAGNXjhvGovaUklAh3a7etoUq4F/ged5dxPkfNBA2xSSUAespl1onuRvoxsVlR9Sm+LtkQbtIOvqkkmSIC6zjSqubMFjiARZavC4vCCh1lUF2IzOBsMsANyvBPEHQfl7kkkvuMumCsX0uDQ5tFobmaWGwMtcIIM9/eNRCE4LGgS0zkdr/KfzDn7+S8SRFIMfgnNdrINwZt+quYTBMq4d8D+Iw5uZHD39F6kgQvbdp5sHQIF+zffGUrLZDwKSSLZBq9aJSSUAy2dlVInL6j2lF9g7FhwqPGnwjnxKSSWzl59TPbRriZg796nolJJFHGYQwro09f3Zb3of0jZSBZUkNdcHUA898JJK6PKo0YMsoSUkbylUDgCCCDoRcFDNvbeZhmDM5oc4w0EgX4mSLDwSSSxjcqPQym1DcP2Jhg2nmzB7qhzOeCHSd0EWgC1k/ab6RHV1GteX6MImeZG4c0klKuQU7gBz0Nwf/42f3H6pJJIk8qHwvpH/9k="/>
          <p:cNvSpPr>
            <a:spLocks noChangeAspect="1" noChangeArrowheads="1"/>
          </p:cNvSpPr>
          <p:nvPr/>
        </p:nvSpPr>
        <p:spPr bwMode="auto">
          <a:xfrm>
            <a:off x="0" y="-838200"/>
            <a:ext cx="2609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ar-JO">
              <a:solidFill>
                <a:prstClr val="black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6269" y="177800"/>
            <a:ext cx="8172400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Palestinian INTIFADA</a:t>
            </a:r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8954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5" descr="http://img.youm7.com/images/NewsPics/large/s112012181846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478" y="4419600"/>
            <a:ext cx="3379122" cy="189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5" descr="http://productnews.link.net/general/News/16-11-2012/n/122_20121116115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916832"/>
            <a:ext cx="5040213" cy="324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7" descr="http://productnews.link.net/general/News/18-11-2012/n/000_ARP3368409_20121118202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340768"/>
            <a:ext cx="298767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67544" y="260648"/>
            <a:ext cx="8172400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Israeli attacks on Gaza</a:t>
            </a:r>
          </a:p>
        </p:txBody>
      </p:sp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05062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 descr="http://www.rnw.nl/data/files/imagecache/must_carry/images/lead/article/2011/01/sudan_split.jpg"/>
          <p:cNvPicPr>
            <a:picLocks noChangeAspect="1" noChangeArrowheads="1"/>
          </p:cNvPicPr>
          <p:nvPr/>
        </p:nvPicPr>
        <p:blipFill>
          <a:blip r:embed="rId2" cstate="print"/>
          <a:srcRect l="6628"/>
          <a:stretch>
            <a:fillRect/>
          </a:stretch>
        </p:blipFill>
        <p:spPr bwMode="auto">
          <a:xfrm>
            <a:off x="1313384" y="1700808"/>
            <a:ext cx="6552728" cy="4210144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9512" y="300250"/>
            <a:ext cx="8820472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n-US" sz="32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Sudan </a:t>
            </a:r>
            <a:r>
              <a:rPr lang="en-US" sz="32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north-south </a:t>
            </a:r>
            <a:r>
              <a:rPr lang="en-US" sz="32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conflict and split</a:t>
            </a:r>
          </a:p>
        </p:txBody>
      </p:sp>
      <p:pic>
        <p:nvPicPr>
          <p:cNvPr id="6" name="Picture 5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1924" y="6199704"/>
            <a:ext cx="1008000" cy="654148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5222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4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\\docuware\feras\Documents and Settings\feras.q\Desktop\maps\8\palestine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0011" y="990600"/>
            <a:ext cx="188389" cy="685800"/>
          </a:xfrm>
          <a:prstGeom prst="rect">
            <a:avLst/>
          </a:prstGeom>
          <a:noFill/>
        </p:spPr>
      </p:pic>
      <p:pic>
        <p:nvPicPr>
          <p:cNvPr id="6" name="Picture 4" descr="\\docuware\feras\Documents and Settings\feras.q\Desktop\tested\Jordan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4436" y="923213"/>
            <a:ext cx="533400" cy="850230"/>
          </a:xfrm>
          <a:prstGeom prst="rect">
            <a:avLst/>
          </a:prstGeom>
          <a:noFill/>
        </p:spPr>
      </p:pic>
      <p:pic>
        <p:nvPicPr>
          <p:cNvPr id="7" name="Picture 7" descr="\\docuware\feras\Documents and Settings\feras.q\Desktop\tested\Iraq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5465" y="110835"/>
            <a:ext cx="1207715" cy="1752600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9" cstate="print"/>
          <a:srcRect t="3412" b="6175"/>
          <a:stretch>
            <a:fillRect/>
          </a:stretch>
        </p:blipFill>
        <p:spPr bwMode="auto">
          <a:xfrm>
            <a:off x="4298098" y="2878223"/>
            <a:ext cx="2685333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949327" y="917622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71780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9552" y="252411"/>
            <a:ext cx="8100392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Sudan’s War and revolution</a:t>
            </a:r>
          </a:p>
        </p:txBody>
      </p:sp>
      <p:pic>
        <p:nvPicPr>
          <p:cNvPr id="188418" name="Picture 2" descr="http://www.foreignpolicy.com/files/images/sudan_protests.jpg"/>
          <p:cNvPicPr>
            <a:picLocks noChangeAspect="1" noChangeArrowheads="1"/>
          </p:cNvPicPr>
          <p:nvPr/>
        </p:nvPicPr>
        <p:blipFill>
          <a:blip r:embed="rId2" cstate="print"/>
          <a:srcRect r="7345" b="7764"/>
          <a:stretch>
            <a:fillRect/>
          </a:stretch>
        </p:blipFill>
        <p:spPr bwMode="auto">
          <a:xfrm>
            <a:off x="228600" y="3933056"/>
            <a:ext cx="3649423" cy="2433228"/>
          </a:xfrm>
          <a:prstGeom prst="rect">
            <a:avLst/>
          </a:prstGeom>
          <a:noFill/>
        </p:spPr>
      </p:pic>
      <p:pic>
        <p:nvPicPr>
          <p:cNvPr id="188420" name="Picture 4" descr="http://www.theniles.org/media/articles/Sudanese_Street_Adam_Mohammed_Ahmed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310454"/>
            <a:ext cx="3347864" cy="2298094"/>
          </a:xfrm>
          <a:prstGeom prst="rect">
            <a:avLst/>
          </a:prstGeom>
          <a:noFill/>
        </p:spPr>
      </p:pic>
      <p:pic>
        <p:nvPicPr>
          <p:cNvPr id="188422" name="Picture 6" descr="http://static.guim.co.uk/sys-images/Guardian/Pix/pictures/2011/3/17/1300372315990/Southern-Sudan-referendum-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3576464" cy="2233548"/>
          </a:xfrm>
          <a:prstGeom prst="rect">
            <a:avLst/>
          </a:prstGeom>
          <a:noFill/>
        </p:spPr>
      </p:pic>
      <p:pic>
        <p:nvPicPr>
          <p:cNvPr id="188424" name="Picture 8" descr="http://t0.gstatic.com/images?q=tbn:ANd9GcSqDelBriUQ8bPuVgY_etwJ9zpRMxnq_ZyN7quQinE-Kaw5O4qlJ-RK6hW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7342" y="3809999"/>
            <a:ext cx="3500633" cy="2552501"/>
          </a:xfrm>
          <a:prstGeom prst="rect">
            <a:avLst/>
          </a:prstGeom>
          <a:noFill/>
        </p:spPr>
      </p:pic>
      <p:pic>
        <p:nvPicPr>
          <p:cNvPr id="188426" name="Picture 10" descr="http://www.politicalanalysis.co.za/wp-content/uploads/2012/05/Sudans-Political-Analysis-South-Africa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6464" y="2729879"/>
            <a:ext cx="2160240" cy="2160241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96076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23528" y="1340768"/>
            <a:ext cx="8424936" cy="4525963"/>
          </a:xfrm>
        </p:spPr>
        <p:txBody>
          <a:bodyPr>
            <a:normAutofit/>
          </a:bodyPr>
          <a:lstStyle/>
          <a:p>
            <a:pPr algn="just" rtl="0">
              <a:lnSpc>
                <a:spcPct val="150000"/>
              </a:lnSpc>
              <a:buSzPct val="78000"/>
              <a:buFont typeface="Wingdings" pitchFamily="2" charset="2"/>
              <a:buChar char="§"/>
              <a:defRPr/>
            </a:pPr>
            <a:r>
              <a:rPr lang="en-US" sz="2500" b="1" dirty="0">
                <a:latin typeface="Cambria" pitchFamily="18" charset="0"/>
                <a:cs typeface="Arial" pitchFamily="34" charset="0"/>
              </a:rPr>
              <a:t>In 2010 when what is called the Arab spring erupted i.e. Revolutions erupted</a:t>
            </a:r>
            <a:r>
              <a:rPr lang="en-US" sz="2500" b="1" dirty="0" smtClean="0">
                <a:latin typeface="Cambria" pitchFamily="18" charset="0"/>
                <a:cs typeface="Arial" pitchFamily="34" charset="0"/>
              </a:rPr>
              <a:t>.</a:t>
            </a:r>
            <a:endParaRPr lang="en-US" sz="2500" b="1" dirty="0">
              <a:latin typeface="Cambria" pitchFamily="18" charset="0"/>
              <a:cs typeface="Arial" pitchFamily="34" charset="0"/>
            </a:endParaRPr>
          </a:p>
          <a:p>
            <a:pPr algn="just" rtl="0">
              <a:lnSpc>
                <a:spcPct val="150000"/>
              </a:lnSpc>
              <a:buSzPct val="78000"/>
              <a:buFont typeface="Wingdings" pitchFamily="2" charset="2"/>
              <a:buChar char="§"/>
              <a:defRPr/>
            </a:pPr>
            <a:r>
              <a:rPr lang="en-US" sz="2500" b="1" dirty="0">
                <a:latin typeface="Cambria" pitchFamily="18" charset="0"/>
                <a:cs typeface="Arial" pitchFamily="34" charset="0"/>
              </a:rPr>
              <a:t>Revolutions had negative impact on the health care systems in Tunisia, Egypt, Yemen, Libya and Syria.</a:t>
            </a:r>
          </a:p>
          <a:p>
            <a:pPr algn="just" rtl="0">
              <a:buFont typeface="Wingdings" pitchFamily="2" charset="2"/>
              <a:buChar char="§"/>
            </a:pPr>
            <a:endParaRPr lang="en-US" sz="2500" b="1" dirty="0" smtClean="0">
              <a:solidFill>
                <a:srgbClr val="002060"/>
              </a:solidFill>
              <a:latin typeface="+mj-lt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4215" y="254000"/>
            <a:ext cx="8172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 rtl="0"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ARAB SPRING</a:t>
            </a:r>
          </a:p>
        </p:txBody>
      </p:sp>
      <p:pic>
        <p:nvPicPr>
          <p:cNvPr id="7" name="Picture 2" descr="http://t3.gstatic.com/images?q=tbn:ANd9GcQTKEr8GNgMefCyLCVCXuWBVZj3SMcuIdNHKj8DLbvcSHt-8UzuQfuU4rv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" t="3014" b="4555"/>
          <a:stretch>
            <a:fillRect/>
          </a:stretch>
        </p:blipFill>
        <p:spPr bwMode="auto">
          <a:xfrm>
            <a:off x="2483768" y="3717032"/>
            <a:ext cx="4063167" cy="252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3457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16943139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504477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34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75550"/>
            <a:ext cx="4572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0011" y="101375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2390" y="946421"/>
            <a:ext cx="533400" cy="778337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0514" y="92425"/>
            <a:ext cx="1207715" cy="17526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0" cstate="print"/>
          <a:srcRect t="3412" b="6175"/>
          <a:stretch>
            <a:fillRect/>
          </a:stretch>
        </p:blipFill>
        <p:spPr bwMode="auto">
          <a:xfrm>
            <a:off x="4290807" y="2848376"/>
            <a:ext cx="2660001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929368" y="101375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221603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7" descr="tunisia 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74" y="1412776"/>
            <a:ext cx="393206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8" descr="Tunisia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60" y="3067971"/>
            <a:ext cx="4467864" cy="317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7" name="TextBox 10"/>
          <p:cNvSpPr txBox="1">
            <a:spLocks noChangeArrowheads="1"/>
          </p:cNvSpPr>
          <p:nvPr/>
        </p:nvSpPr>
        <p:spPr bwMode="auto">
          <a:xfrm>
            <a:off x="755575" y="1691271"/>
            <a:ext cx="348587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3000" b="1" dirty="0" smtClean="0">
                <a:solidFill>
                  <a:srgbClr val="002060"/>
                </a:solidFill>
                <a:latin typeface="Candara"/>
              </a:rPr>
              <a:t>18/12/2010</a:t>
            </a:r>
            <a:endParaRPr lang="en-US" sz="3000" b="1" dirty="0">
              <a:solidFill>
                <a:srgbClr val="002060"/>
              </a:solidFill>
              <a:latin typeface="Candara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544" y="254000"/>
            <a:ext cx="8131924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 rtl="0"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Tunisian Revolution</a:t>
            </a:r>
          </a:p>
        </p:txBody>
      </p: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53213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52400"/>
            <a:ext cx="4572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0011" y="99060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0806" y="941444"/>
            <a:ext cx="533400" cy="760269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3247" y="91655"/>
            <a:ext cx="1207715" cy="1752600"/>
          </a:xfrm>
          <a:prstGeom prst="rect">
            <a:avLst/>
          </a:prstGeom>
          <a:noFill/>
        </p:spPr>
      </p:pic>
      <p:pic>
        <p:nvPicPr>
          <p:cNvPr id="15" name="Picture 14" descr="\\docuware\feras\Documents and Settings\feras.q\Desktop\maps\4\egypt map with fla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66679" y="1281543"/>
            <a:ext cx="1239615" cy="1859423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1" cstate="print"/>
          <a:srcRect t="3412" b="6175"/>
          <a:stretch>
            <a:fillRect/>
          </a:stretch>
        </p:blipFill>
        <p:spPr bwMode="auto">
          <a:xfrm>
            <a:off x="4256487" y="2864511"/>
            <a:ext cx="2660000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895049" y="90872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79147710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10" descr="tahrir5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51" y="3284984"/>
            <a:ext cx="4631432" cy="306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254000"/>
            <a:ext cx="91440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 rtl="0"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Egyptian Revolution</a:t>
            </a: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6096001" y="1828800"/>
            <a:ext cx="2819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3000" b="1" dirty="0" smtClean="0">
                <a:solidFill>
                  <a:srgbClr val="002060"/>
                </a:solidFill>
                <a:latin typeface="Candara"/>
              </a:rPr>
              <a:t>25/1/2011</a:t>
            </a:r>
            <a:endParaRPr lang="en-US" sz="3000" b="1" dirty="0">
              <a:solidFill>
                <a:srgbClr val="002060"/>
              </a:solidFill>
              <a:latin typeface="Candara"/>
            </a:endParaRPr>
          </a:p>
        </p:txBody>
      </p:sp>
      <p:pic>
        <p:nvPicPr>
          <p:cNvPr id="86019" name="Picture 9" descr="tahrir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09" y="1484784"/>
            <a:ext cx="4127376" cy="277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768" y="4653136"/>
            <a:ext cx="3187080" cy="78446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i="1" dirty="0" err="1" smtClean="0">
                <a:solidFill>
                  <a:srgbClr val="002060"/>
                </a:solidFill>
                <a:effectLst/>
                <a:cs typeface="Arial" pitchFamily="34" charset="0"/>
              </a:rPr>
              <a:t>Tahrir</a:t>
            </a:r>
            <a:r>
              <a:rPr lang="en-US" sz="2000" b="1" i="1" dirty="0" smtClean="0">
                <a:solidFill>
                  <a:srgbClr val="002060"/>
                </a:solidFill>
                <a:effectLst/>
                <a:cs typeface="Arial" pitchFamily="34" charset="0"/>
              </a:rPr>
              <a:t> Square in Cairo</a:t>
            </a:r>
            <a:endParaRPr lang="ar-JO" sz="2000" b="1" i="1" dirty="0" smtClean="0">
              <a:solidFill>
                <a:srgbClr val="002060"/>
              </a:solidFill>
              <a:effectLst/>
            </a:endParaRPr>
          </a:p>
        </p:txBody>
      </p:sp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54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75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52400"/>
            <a:ext cx="4572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6861" y="96745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39860" y="958524"/>
            <a:ext cx="533400" cy="744773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3247" y="80080"/>
            <a:ext cx="1207715" cy="1752600"/>
          </a:xfrm>
          <a:prstGeom prst="rect">
            <a:avLst/>
          </a:prstGeom>
          <a:noFill/>
        </p:spPr>
      </p:pic>
      <p:pic>
        <p:nvPicPr>
          <p:cNvPr id="15" name="Picture 14" descr="\\docuware\feras\Documents and Settings\feras.q\Desktop\maps\4\egypt map with fla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2194" y="1281544"/>
            <a:ext cx="1239615" cy="1859423"/>
          </a:xfrm>
          <a:prstGeom prst="rect">
            <a:avLst/>
          </a:prstGeom>
          <a:noFill/>
        </p:spPr>
      </p:pic>
      <p:pic>
        <p:nvPicPr>
          <p:cNvPr id="8" name="Picture 4" descr="\\docuware\feras\Documents and Settings\feras.q\Desktop\maps\6\flag_map_of_yemen-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3346" r="11329" b="5714"/>
          <a:stretch>
            <a:fillRect/>
          </a:stretch>
        </p:blipFill>
        <p:spPr bwMode="auto">
          <a:xfrm>
            <a:off x="6985546" y="3633449"/>
            <a:ext cx="1369848" cy="1260000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12" cstate="print"/>
          <a:srcRect t="3412" b="6175"/>
          <a:stretch>
            <a:fillRect/>
          </a:stretch>
        </p:blipFill>
        <p:spPr bwMode="auto">
          <a:xfrm>
            <a:off x="4279232" y="2848376"/>
            <a:ext cx="2660000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920562" y="91024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  <p:sp>
        <p:nvSpPr>
          <p:cNvPr id="2" name="AutoShape 4" descr="http://www.google.jo/url?sa=i&amp;source=images&amp;cd=&amp;ved=0CAUQjBw&amp;url=http%3A%2F%2Fupload.wikimedia.org%2Fwikipedia%2Fcommons%2F5%2F5c%2FFlag-map-of-yemen.png&amp;ei=m4hDVOvTCaTmyQO6-oDQBQ&amp;psig=AFQjCNEtwM9PEZg4lDMPKjIcUjGRreecLA&amp;ust=1413798427237107"/>
          <p:cNvSpPr>
            <a:spLocks noChangeAspect="1" noChangeArrowheads="1"/>
          </p:cNvSpPr>
          <p:nvPr/>
        </p:nvSpPr>
        <p:spPr bwMode="auto">
          <a:xfrm>
            <a:off x="-85063" y="-1596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/>
          </a:p>
        </p:txBody>
      </p:sp>
      <p:sp>
        <p:nvSpPr>
          <p:cNvPr id="4" name="AutoShape 7" descr="http://www.google.jo/url?sa=i&amp;source=images&amp;cd=&amp;ved=0CAUQjBw&amp;url=http%3A%2F%2Fupload.wikimedia.org%2Fwikipedia%2Fcommons%2F5%2F5c%2FFlag-map-of-yemen.png&amp;ei=m4hDVOvTCaTmyQO6-oDQBQ&amp;psig=AFQjCNEtwM9PEZg4lDMPKjIcUjGRreecLA&amp;ust=1413798427237107"/>
          <p:cNvSpPr>
            <a:spLocks noChangeAspect="1" noChangeArrowheads="1"/>
          </p:cNvSpPr>
          <p:nvPr/>
        </p:nvSpPr>
        <p:spPr bwMode="auto">
          <a:xfrm>
            <a:off x="67337" y="-72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7215062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www.aljazeera.net/mritems/images/2011/4/11/1_1053491_1_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74" y="1484784"/>
            <a:ext cx="4232825" cy="29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4" descr="http://leeqa.com/wp-content/uploads/2011/05/%D9%85%D8%B8%D8%A7%D9%87%D8%B1%D8%A7%D8%AA-%D8%A7%D9%84%D9%8A%D9%85%D9%8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"/>
          <a:stretch>
            <a:fillRect/>
          </a:stretch>
        </p:blipFill>
        <p:spPr bwMode="auto">
          <a:xfrm>
            <a:off x="4555879" y="3519187"/>
            <a:ext cx="4386684" cy="282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254000"/>
            <a:ext cx="91440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 rtl="0">
              <a:defRPr/>
            </a:pPr>
            <a:r>
              <a:rPr lang="en-US" sz="40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Yemen Revolution</a:t>
            </a: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5715000" y="1898719"/>
            <a:ext cx="3134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3000" b="1" dirty="0" smtClean="0">
                <a:solidFill>
                  <a:srgbClr val="002060"/>
                </a:solidFill>
                <a:latin typeface="Candara"/>
              </a:rPr>
              <a:t>11/2/2011</a:t>
            </a:r>
            <a:endParaRPr lang="en-US" sz="3000" b="1" dirty="0">
              <a:solidFill>
                <a:srgbClr val="002060"/>
              </a:solidFill>
              <a:latin typeface="Candara"/>
            </a:endParaRPr>
          </a:p>
        </p:txBody>
      </p:sp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05523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52400"/>
            <a:ext cx="4572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0011" y="99060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51322" y="923271"/>
            <a:ext cx="533400" cy="778398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3247" y="91655"/>
            <a:ext cx="1207715" cy="1752600"/>
          </a:xfrm>
          <a:prstGeom prst="rect">
            <a:avLst/>
          </a:prstGeom>
          <a:noFill/>
        </p:spPr>
      </p:pic>
      <p:pic>
        <p:nvPicPr>
          <p:cNvPr id="15" name="Picture 14" descr="\\docuware\feras\Documents and Settings\feras.q\Desktop\maps\4\egypt map with fla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15343" y="1281543"/>
            <a:ext cx="1248000" cy="1872000"/>
          </a:xfrm>
          <a:prstGeom prst="rect">
            <a:avLst/>
          </a:prstGeom>
          <a:noFill/>
        </p:spPr>
      </p:pic>
      <p:pic>
        <p:nvPicPr>
          <p:cNvPr id="8" name="Picture 4" descr="\\docuware\feras\Documents and Settings\feras.q\Desktop\maps\6\flag_map_of_yemen-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3346" r="11329" b="5714"/>
          <a:stretch>
            <a:fillRect/>
          </a:stretch>
        </p:blipFill>
        <p:spPr bwMode="auto">
          <a:xfrm>
            <a:off x="6997121" y="3633449"/>
            <a:ext cx="1369848" cy="1260000"/>
          </a:xfrm>
          <a:prstGeom prst="rect">
            <a:avLst/>
          </a:prstGeom>
          <a:noFill/>
        </p:spPr>
      </p:pic>
      <p:pic>
        <p:nvPicPr>
          <p:cNvPr id="9" name="Picture 8" descr="\\docuware\feras\Documents and Settings\feras.q\Desktop\maps\5\Flag-map_of_Kingdom_of_Liby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979025"/>
            <a:ext cx="1828800" cy="2590800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13" cstate="print"/>
          <a:srcRect t="3412" b="6175"/>
          <a:stretch>
            <a:fillRect/>
          </a:stretch>
        </p:blipFill>
        <p:spPr bwMode="auto">
          <a:xfrm>
            <a:off x="4302382" y="2838803"/>
            <a:ext cx="2660000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880466" y="892845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13551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Content Placeholder 4" descr="lybia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8" y="1412776"/>
            <a:ext cx="3889064" cy="2867000"/>
          </a:xfrm>
        </p:spPr>
      </p:pic>
      <p:pic>
        <p:nvPicPr>
          <p:cNvPr id="87043" name="Picture 5" descr="libya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4" y="2996952"/>
            <a:ext cx="4644008" cy="320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914400" y="1891359"/>
            <a:ext cx="32582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3000" b="1" dirty="0" smtClean="0">
                <a:solidFill>
                  <a:srgbClr val="002060"/>
                </a:solidFill>
                <a:latin typeface="+mj-lt"/>
              </a:rPr>
              <a:t>17/2/2011</a:t>
            </a:r>
            <a:endParaRPr lang="en-US" sz="3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9552" y="228600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Libyan Revolution</a:t>
            </a:r>
            <a:endParaRPr lang="en-US" sz="33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6412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1284" y="261834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 fontScale="85000" lnSpcReduction="10000"/>
          </a:bodyPr>
          <a:lstStyle/>
          <a:p>
            <a:pPr algn="ctr" rtl="0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latin typeface="Cambria" pitchFamily="18" charset="0"/>
                <a:ea typeface="+mj-ea"/>
                <a:cs typeface="Arial" pitchFamily="34" charset="0"/>
              </a:rPr>
              <a:t>Jordan received </a:t>
            </a: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Cambria" pitchFamily="18" charset="0"/>
                <a:ea typeface="+mj-ea"/>
                <a:cs typeface="Arial" pitchFamily="34" charset="0"/>
              </a:rPr>
              <a:t>150,000</a:t>
            </a: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 Libyan patients</a:t>
            </a:r>
            <a:endParaRPr lang="en-US" sz="33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6" name="Picture 2" descr="http://alsawt.net/wp-content/uploads/2012/01/65535_61514.jpg"/>
          <p:cNvPicPr>
            <a:picLocks noChangeAspect="1" noChangeArrowheads="1"/>
          </p:cNvPicPr>
          <p:nvPr/>
        </p:nvPicPr>
        <p:blipFill>
          <a:blip r:embed="rId2" cstate="print"/>
          <a:srcRect b="19627"/>
          <a:stretch>
            <a:fillRect/>
          </a:stretch>
        </p:blipFill>
        <p:spPr bwMode="auto">
          <a:xfrm>
            <a:off x="5302456" y="3806799"/>
            <a:ext cx="3579565" cy="257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86" name="Picture 2" descr="http://cdn.sarayanews.com/872t3gih/0im43ebj/d763lnksf/sd08or5lv/38a89a7be065edd7849724a34c8bc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456" y="1366843"/>
            <a:ext cx="3562639" cy="2337099"/>
          </a:xfrm>
          <a:prstGeom prst="rect">
            <a:avLst/>
          </a:prstGeom>
          <a:noFill/>
        </p:spPr>
      </p:pic>
      <p:pic>
        <p:nvPicPr>
          <p:cNvPr id="169988" name="Picture 4" descr="http://jordanzad.com/image.php?token=5bff9173868cdb79bcee6e21ffcb797e&amp;size=lar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55967"/>
            <a:ext cx="3428886" cy="2362687"/>
          </a:xfrm>
          <a:prstGeom prst="rect">
            <a:avLst/>
          </a:prstGeom>
          <a:noFill/>
        </p:spPr>
      </p:pic>
      <p:pic>
        <p:nvPicPr>
          <p:cNvPr id="169989" name="Picture 5" descr="C:\Documents and Settings\shereen.m\Desktop\lybia\الجرحى اللبيين\IMG_6360.JPG"/>
          <p:cNvPicPr>
            <a:picLocks noChangeAspect="1" noChangeArrowheads="1"/>
          </p:cNvPicPr>
          <p:nvPr/>
        </p:nvPicPr>
        <p:blipFill>
          <a:blip r:embed="rId5" cstate="print"/>
          <a:srcRect l="10513"/>
          <a:stretch>
            <a:fillRect/>
          </a:stretch>
        </p:blipFill>
        <p:spPr bwMode="auto">
          <a:xfrm>
            <a:off x="251520" y="3806799"/>
            <a:ext cx="3428886" cy="2551159"/>
          </a:xfrm>
          <a:prstGeom prst="rect">
            <a:avLst/>
          </a:prstGeom>
          <a:noFill/>
        </p:spPr>
      </p:pic>
      <p:sp>
        <p:nvSpPr>
          <p:cNvPr id="13" name="Explosion 1 12"/>
          <p:cNvSpPr/>
          <p:nvPr/>
        </p:nvSpPr>
        <p:spPr>
          <a:xfrm>
            <a:off x="3059832" y="2743200"/>
            <a:ext cx="2736304" cy="2088232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en-US" b="1" dirty="0" smtClean="0">
                <a:solidFill>
                  <a:srgbClr val="001C54"/>
                </a:solidFill>
              </a:rPr>
              <a:t>Treating injured Libyans</a:t>
            </a:r>
            <a:endParaRPr lang="ar-JO" b="1" dirty="0">
              <a:solidFill>
                <a:srgbClr val="001C54"/>
              </a:solidFill>
            </a:endParaRPr>
          </a:p>
        </p:txBody>
      </p:sp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2712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0" name="TextBox 9"/>
          <p:cNvSpPr txBox="1">
            <a:spLocks noChangeArrowheads="1"/>
          </p:cNvSpPr>
          <p:nvPr/>
        </p:nvSpPr>
        <p:spPr bwMode="auto">
          <a:xfrm>
            <a:off x="1619250" y="2133600"/>
            <a:ext cx="185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endParaRPr lang="ar-JO">
              <a:latin typeface="Calibri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39552" y="253999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Sending medical team &amp; aid to Libya</a:t>
            </a:r>
            <a:endParaRPr lang="en-US" sz="33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166916" name="Picture 4" descr="C:\Documents and Settings\shereen.m\Desktop\lybia\all\DSC00529 (1024x76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38223">
            <a:off x="5845104" y="1310581"/>
            <a:ext cx="3032353" cy="2274265"/>
          </a:xfrm>
          <a:prstGeom prst="rect">
            <a:avLst/>
          </a:prstGeom>
          <a:noFill/>
        </p:spPr>
      </p:pic>
      <p:pic>
        <p:nvPicPr>
          <p:cNvPr id="166915" name="Picture 3" descr="C:\Documents and Settings\shereen.m\Desktop\lybia\all\the picture.JPG"/>
          <p:cNvPicPr>
            <a:picLocks noChangeAspect="1" noChangeArrowheads="1"/>
          </p:cNvPicPr>
          <p:nvPr/>
        </p:nvPicPr>
        <p:blipFill>
          <a:blip r:embed="rId3" cstate="print"/>
          <a:srcRect l="3860" t="8696" r="6402" b="20037"/>
          <a:stretch>
            <a:fillRect/>
          </a:stretch>
        </p:blipFill>
        <p:spPr bwMode="auto">
          <a:xfrm>
            <a:off x="1712119" y="3456073"/>
            <a:ext cx="5518396" cy="2917904"/>
          </a:xfrm>
          <a:prstGeom prst="rect">
            <a:avLst/>
          </a:prstGeom>
          <a:noFill/>
        </p:spPr>
      </p:pic>
      <p:pic>
        <p:nvPicPr>
          <p:cNvPr id="166914" name="Picture 2" descr="C:\Documents and Settings\shereen.m\Desktop\lybia\all\DSC03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13574">
            <a:off x="390361" y="1349745"/>
            <a:ext cx="2927909" cy="2195932"/>
          </a:xfrm>
          <a:prstGeom prst="rect">
            <a:avLst/>
          </a:prstGeom>
          <a:noFill/>
        </p:spPr>
      </p:pic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16" name="Explosion 1 15"/>
          <p:cNvSpPr/>
          <p:nvPr/>
        </p:nvSpPr>
        <p:spPr>
          <a:xfrm>
            <a:off x="2996072" y="1844825"/>
            <a:ext cx="3240360" cy="2664296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b"/>
          <a:lstStyle/>
          <a:p>
            <a:pPr algn="ctr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 smtClean="0">
              <a:solidFill>
                <a:srgbClr val="001C54"/>
              </a:solidFill>
            </a:endParaRPr>
          </a:p>
          <a:p>
            <a:pPr algn="ctr" rtl="0">
              <a:defRPr/>
            </a:pPr>
            <a:endParaRPr lang="en-US" b="1" dirty="0">
              <a:solidFill>
                <a:srgbClr val="001C54"/>
              </a:solidFill>
            </a:endParaRPr>
          </a:p>
          <a:p>
            <a:pPr algn="ctr" rtl="0">
              <a:defRPr/>
            </a:pPr>
            <a:r>
              <a:rPr lang="en-US" b="1" dirty="0" smtClean="0">
                <a:solidFill>
                  <a:srgbClr val="001C54"/>
                </a:solidFill>
              </a:rPr>
              <a:t>Sending the</a:t>
            </a:r>
          </a:p>
          <a:p>
            <a:pPr algn="ctr" rtl="0">
              <a:defRPr/>
            </a:pPr>
            <a:r>
              <a:rPr lang="en-US" b="1" dirty="0" smtClean="0">
                <a:solidFill>
                  <a:srgbClr val="001C54"/>
                </a:solidFill>
              </a:rPr>
              <a:t> FIRST</a:t>
            </a:r>
          </a:p>
          <a:p>
            <a:pPr algn="ctr" rtl="0">
              <a:defRPr/>
            </a:pPr>
            <a:r>
              <a:rPr lang="en-US" b="1" dirty="0" smtClean="0">
                <a:solidFill>
                  <a:srgbClr val="001C54"/>
                </a:solidFill>
              </a:rPr>
              <a:t> medical team to Libya</a:t>
            </a:r>
            <a:endParaRPr lang="ar-JO" b="1" dirty="0">
              <a:solidFill>
                <a:srgbClr val="001C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4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23962990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081624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-4234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236" y="123194"/>
            <a:ext cx="50405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1409" y="101375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95834" y="946363"/>
            <a:ext cx="533400" cy="850230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4645" y="114805"/>
            <a:ext cx="1207715" cy="1752600"/>
          </a:xfrm>
          <a:prstGeom prst="rect">
            <a:avLst/>
          </a:prstGeom>
          <a:noFill/>
        </p:spPr>
      </p:pic>
      <p:pic>
        <p:nvPicPr>
          <p:cNvPr id="15" name="Picture 14" descr="\\docuware\feras\Documents and Settings\feras.q\Desktop\maps\4\egypt map with fla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6628" y="1222812"/>
            <a:ext cx="1311623" cy="1967435"/>
          </a:xfrm>
          <a:prstGeom prst="rect">
            <a:avLst/>
          </a:prstGeom>
          <a:noFill/>
        </p:spPr>
      </p:pic>
      <p:pic>
        <p:nvPicPr>
          <p:cNvPr id="8" name="Picture 4" descr="\\docuware\feras\Documents and Settings\feras.q\Desktop\maps\6\flag_map_of_yemen-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3346" r="11329" b="5714"/>
          <a:stretch>
            <a:fillRect/>
          </a:stretch>
        </p:blipFill>
        <p:spPr bwMode="auto">
          <a:xfrm>
            <a:off x="7006417" y="3640464"/>
            <a:ext cx="1325491" cy="1219200"/>
          </a:xfrm>
          <a:prstGeom prst="rect">
            <a:avLst/>
          </a:prstGeom>
          <a:noFill/>
        </p:spPr>
      </p:pic>
      <p:pic>
        <p:nvPicPr>
          <p:cNvPr id="9" name="Picture 8" descr="\\docuware\feras\Documents and Settings\feras.q\Desktop\maps\5\Flag-map_of_Kingdom_of_Liby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3625" y="931870"/>
            <a:ext cx="1828800" cy="2590800"/>
          </a:xfrm>
          <a:prstGeom prst="rect">
            <a:avLst/>
          </a:prstGeom>
          <a:noFill/>
        </p:spPr>
      </p:pic>
      <p:pic>
        <p:nvPicPr>
          <p:cNvPr id="10" name="Picture 2" descr="\\docuware\feras\Documents and Settings\feras.q\Desktop\maps\7\syria-map-flag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3497" y="156959"/>
            <a:ext cx="808064" cy="100800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4" cstate="print"/>
          <a:srcRect t="3412" b="6175"/>
          <a:stretch>
            <a:fillRect/>
          </a:stretch>
        </p:blipFill>
        <p:spPr bwMode="auto">
          <a:xfrm>
            <a:off x="4322618" y="2819519"/>
            <a:ext cx="2634959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4952941" y="93187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12513357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أهل غزة يدعمون ''الثورة السورية'' وتوتر علاقة حماس مع دمش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22023"/>
            <a:ext cx="3674041" cy="23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254000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/>
          </a:bodyPr>
          <a:lstStyle/>
          <a:p>
            <a:pPr algn="ctr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Syrian Revolution</a:t>
            </a:r>
            <a:endParaRPr lang="en-US" sz="33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209921" name="Picture 1"/>
          <p:cNvPicPr>
            <a:picLocks noChangeAspect="1" noChangeArrowheads="1"/>
          </p:cNvPicPr>
          <p:nvPr/>
        </p:nvPicPr>
        <p:blipFill>
          <a:blip r:embed="rId3" cstate="print"/>
          <a:srcRect l="4055" t="15375" r="11044" b="8142"/>
          <a:stretch>
            <a:fillRect/>
          </a:stretch>
        </p:blipFill>
        <p:spPr bwMode="auto">
          <a:xfrm>
            <a:off x="5436096" y="1322458"/>
            <a:ext cx="3437626" cy="232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3" name="Picture 3"/>
          <p:cNvPicPr>
            <a:picLocks noChangeAspect="1" noChangeArrowheads="1"/>
          </p:cNvPicPr>
          <p:nvPr/>
        </p:nvPicPr>
        <p:blipFill>
          <a:blip r:embed="rId4" cstate="print"/>
          <a:srcRect l="3125" t="18500" r="11803" b="5704"/>
          <a:stretch>
            <a:fillRect/>
          </a:stretch>
        </p:blipFill>
        <p:spPr bwMode="auto">
          <a:xfrm>
            <a:off x="251520" y="1322458"/>
            <a:ext cx="3672408" cy="232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5" cstate="print"/>
          <a:srcRect l="5532" t="17344" r="6250" b="6250"/>
          <a:stretch>
            <a:fillRect/>
          </a:stretch>
        </p:blipFill>
        <p:spPr bwMode="auto">
          <a:xfrm>
            <a:off x="5397987" y="3922023"/>
            <a:ext cx="3475735" cy="242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3635896" y="3501008"/>
            <a:ext cx="2088232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rtl="0" eaLnBrk="1" hangingPunct="1"/>
            <a:r>
              <a:rPr lang="en-US" sz="2800" b="1" dirty="0" smtClean="0">
                <a:solidFill>
                  <a:srgbClr val="002060"/>
                </a:solidFill>
                <a:latin typeface="+mj-lt"/>
              </a:rPr>
              <a:t>15/3/2011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2947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 descr="http://s.alwakeelnews.com/image.php?token=bcc3321e8f1464d3dd990a03e70363fa&amp;size="/>
          <p:cNvPicPr>
            <a:picLocks noChangeAspect="1" noChangeArrowheads="1"/>
          </p:cNvPicPr>
          <p:nvPr/>
        </p:nvPicPr>
        <p:blipFill>
          <a:blip r:embed="rId2" cstate="print"/>
          <a:srcRect t="4665"/>
          <a:stretch>
            <a:fillRect/>
          </a:stretch>
        </p:blipFill>
        <p:spPr bwMode="auto">
          <a:xfrm>
            <a:off x="5365884" y="1306890"/>
            <a:ext cx="3515475" cy="2415214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253763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rmAutofit fontScale="85000" lnSpcReduction="20000"/>
          </a:bodyPr>
          <a:lstStyle/>
          <a:p>
            <a:pPr algn="ctr" rtl="0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Cambria" pitchFamily="18" charset="0"/>
                <a:ea typeface="+mj-ea"/>
                <a:cs typeface="Arial" pitchFamily="34" charset="0"/>
              </a:rPr>
              <a:t>1.5 Million </a:t>
            </a: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Syrian refugees in Jordan</a:t>
            </a:r>
          </a:p>
          <a:p>
            <a:pPr algn="ctr" rtl="0">
              <a:defRPr/>
            </a:pP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Cambria" pitchFamily="18" charset="0"/>
                <a:ea typeface="+mj-ea"/>
                <a:cs typeface="Arial" pitchFamily="34" charset="0"/>
              </a:rPr>
              <a:t>50,000</a:t>
            </a:r>
            <a:r>
              <a:rPr lang="en-US" sz="33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 Syrian </a:t>
            </a:r>
            <a:r>
              <a:rPr lang="en-US" sz="3300" b="1" cap="all" dirty="0" err="1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Arial" pitchFamily="34" charset="0"/>
              </a:rPr>
              <a:t>pateints</a:t>
            </a:r>
            <a:endParaRPr lang="en-US" sz="33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Arial" pitchFamily="34" charset="0"/>
            </a:endParaRPr>
          </a:p>
        </p:txBody>
      </p:sp>
      <p:pic>
        <p:nvPicPr>
          <p:cNvPr id="7" name="Picture 2" descr="http://static.dot.jo/uploads/repository/9384c5e07e8a97f4dd420a7e05b535346339df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060" y="1306890"/>
            <a:ext cx="3397294" cy="2446512"/>
          </a:xfrm>
          <a:prstGeom prst="rect">
            <a:avLst/>
          </a:prstGeom>
          <a:noFill/>
        </p:spPr>
      </p:pic>
      <p:pic>
        <p:nvPicPr>
          <p:cNvPr id="226308" name="Picture 4" descr="http://almadenahnews.com/uploads/pictures/1802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3868551"/>
            <a:ext cx="3456385" cy="2400244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1274" t="16532" r="16778" b="6688"/>
          <a:stretch>
            <a:fillRect/>
          </a:stretch>
        </p:blipFill>
        <p:spPr bwMode="auto">
          <a:xfrm>
            <a:off x="5365884" y="3839005"/>
            <a:ext cx="3499825" cy="245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84756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25632" y="2564904"/>
            <a:ext cx="7742238" cy="3671888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en-US" sz="27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His Majesty King Abdullah:</a:t>
            </a:r>
          </a:p>
          <a:p>
            <a:pPr algn="l" rtl="0"/>
            <a:endParaRPr lang="en-US" sz="27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l" rtl="0">
              <a:buNone/>
            </a:pPr>
            <a:endParaRPr lang="en-US" sz="1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 rtl="0">
              <a:buNone/>
            </a:pPr>
            <a:r>
              <a:rPr lang="en-US" sz="27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	</a:t>
            </a:r>
            <a:r>
              <a:rPr lang="en-US" sz="3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“The minute you get Syrians coming across, there’s no way you can turn them back and </a:t>
            </a:r>
            <a:r>
              <a:rPr lang="ar-JO" sz="3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say our border is closed.” </a:t>
            </a:r>
          </a:p>
          <a:p>
            <a:pPr algn="l" rtl="0">
              <a:buNone/>
            </a:pPr>
            <a:endParaRPr lang="en-US" sz="27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l" rtl="0">
              <a:buNone/>
            </a:pPr>
            <a:endParaRPr lang="en-US" sz="27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l" rtl="0">
              <a:buNone/>
            </a:pPr>
            <a:endParaRPr lang="en-US" sz="23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pic>
        <p:nvPicPr>
          <p:cNvPr id="199682" name="Picture 2" descr="http://www.bna.bh/portal/sites/default/files/king%20abduallh%202%20360_11.jpg"/>
          <p:cNvPicPr>
            <a:picLocks noChangeAspect="1" noChangeArrowheads="1"/>
          </p:cNvPicPr>
          <p:nvPr/>
        </p:nvPicPr>
        <p:blipFill>
          <a:blip r:embed="rId2" cstate="print"/>
          <a:srcRect l="7656"/>
          <a:stretch>
            <a:fillRect/>
          </a:stretch>
        </p:blipFill>
        <p:spPr bwMode="auto">
          <a:xfrm>
            <a:off x="4743554" y="548680"/>
            <a:ext cx="4043833" cy="2858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417665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docuware\feras\Documents and Settings\feras.q\Desktop\tested\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-4234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\\docuware\feras\Documents and Settings\feras.q\Desktop\maps\3\tunisia_flag_map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236" y="123194"/>
            <a:ext cx="50405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\\docuware\feras\Documents and Settings\feras.q\Desktop\maps\8\palestin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1409" y="1013750"/>
            <a:ext cx="188389" cy="685800"/>
          </a:xfrm>
          <a:prstGeom prst="rect">
            <a:avLst/>
          </a:prstGeom>
          <a:noFill/>
        </p:spPr>
      </p:pic>
      <p:pic>
        <p:nvPicPr>
          <p:cNvPr id="11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4211">
            <a:off x="6195834" y="946363"/>
            <a:ext cx="533400" cy="850230"/>
          </a:xfrm>
          <a:prstGeom prst="rect">
            <a:avLst/>
          </a:prstGeom>
          <a:noFill/>
        </p:spPr>
      </p:pic>
      <p:pic>
        <p:nvPicPr>
          <p:cNvPr id="14" name="Picture 7" descr="\\docuware\feras\Documents and Settings\feras.q\Desktop\tested\Iraq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4645" y="114805"/>
            <a:ext cx="1207715" cy="1752600"/>
          </a:xfrm>
          <a:prstGeom prst="rect">
            <a:avLst/>
          </a:prstGeom>
          <a:noFill/>
        </p:spPr>
      </p:pic>
      <p:pic>
        <p:nvPicPr>
          <p:cNvPr id="15" name="Picture 14" descr="\\docuware\feras\Documents and Settings\feras.q\Desktop\maps\4\egypt map with flag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88569" y="1222813"/>
            <a:ext cx="1311623" cy="1967435"/>
          </a:xfrm>
          <a:prstGeom prst="rect">
            <a:avLst/>
          </a:prstGeom>
          <a:noFill/>
        </p:spPr>
      </p:pic>
      <p:pic>
        <p:nvPicPr>
          <p:cNvPr id="8" name="Picture 4" descr="\\docuware\feras\Documents and Settings\feras.q\Desktop\maps\6\flag_map_of_yemen-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3346" r="11329" b="5714"/>
          <a:stretch>
            <a:fillRect/>
          </a:stretch>
        </p:blipFill>
        <p:spPr bwMode="auto">
          <a:xfrm>
            <a:off x="7006417" y="3640464"/>
            <a:ext cx="1325491" cy="1219200"/>
          </a:xfrm>
          <a:prstGeom prst="rect">
            <a:avLst/>
          </a:prstGeom>
          <a:noFill/>
        </p:spPr>
      </p:pic>
      <p:pic>
        <p:nvPicPr>
          <p:cNvPr id="9" name="Picture 8" descr="\\docuware\feras\Documents and Settings\feras.q\Desktop\maps\5\Flag-map_of_Kingdom_of_Liby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3625" y="931870"/>
            <a:ext cx="1828800" cy="2590800"/>
          </a:xfrm>
          <a:prstGeom prst="rect">
            <a:avLst/>
          </a:prstGeom>
          <a:noFill/>
        </p:spPr>
      </p:pic>
      <p:pic>
        <p:nvPicPr>
          <p:cNvPr id="10" name="Picture 2" descr="\\docuware\feras\Documents and Settings\feras.q\Desktop\maps\7\syria-map-flag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3497" y="156959"/>
            <a:ext cx="808064" cy="100800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4" cstate="print"/>
          <a:srcRect t="3412" b="6175"/>
          <a:stretch>
            <a:fillRect/>
          </a:stretch>
        </p:blipFill>
        <p:spPr bwMode="auto">
          <a:xfrm>
            <a:off x="4355976" y="2804078"/>
            <a:ext cx="2634959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4952941" y="931870"/>
            <a:ext cx="1382877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 rtl="0"/>
            <a:r>
              <a:rPr lang="en-US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PALESITINE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ea typeface="Adobe Gothic Std B" pitchFamily="34" charset="-128"/>
                <a:cs typeface="Aharoni" panose="02010803020104030203" pitchFamily="2" charset="-79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78842799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09616051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1560" y="254000"/>
            <a:ext cx="8153400" cy="736600"/>
          </a:xfrm>
          <a:prstGeom prst="rect">
            <a:avLst/>
          </a:prstGeom>
          <a:noFill/>
        </p:spPr>
        <p:txBody>
          <a:bodyPr lIns="45720" tIns="0" rIns="45720" bIns="0" anchor="ctr">
            <a:no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ea typeface="+mj-ea"/>
              </a:rPr>
              <a:t>Marketing activities</a:t>
            </a:r>
            <a:endParaRPr lang="en-US" sz="36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ea typeface="+mj-ea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45059968"/>
              </p:ext>
            </p:extLst>
          </p:nvPr>
        </p:nvGraphicFramePr>
        <p:xfrm>
          <a:off x="467544" y="872716"/>
          <a:ext cx="81369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 descr="http://www.goingtomeet.com/img/lx/MTAlogo.jp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28731" y="2335332"/>
            <a:ext cx="661619" cy="661619"/>
          </a:xfrm>
          <a:prstGeom prst="rect">
            <a:avLst/>
          </a:prstGeom>
          <a:noFill/>
        </p:spPr>
      </p:pic>
      <p:pic>
        <p:nvPicPr>
          <p:cNvPr id="7" name="Picture 6" descr="http://www.healthcore.com.ph/image/EMT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83868" y="3356992"/>
            <a:ext cx="390340" cy="413519"/>
          </a:xfrm>
          <a:prstGeom prst="rect">
            <a:avLst/>
          </a:prstGeom>
          <a:noFill/>
        </p:spPr>
      </p:pic>
      <p:pic>
        <p:nvPicPr>
          <p:cNvPr id="8" name="Picture 8" descr="http://www.export.by/data/Image/18ae31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91006" y="3866122"/>
            <a:ext cx="576064" cy="291545"/>
          </a:xfrm>
          <a:prstGeom prst="rect">
            <a:avLst/>
          </a:prstGeom>
          <a:noFill/>
        </p:spPr>
      </p:pic>
      <p:pic>
        <p:nvPicPr>
          <p:cNvPr id="9" name="Picture 12" descr="http://t0.gstatic.com/images?q=tbn:ANd9GcSJYDCJkZd4D9vd9nI9kIYhqJxMmUiByA3bGfxpSkvyIL0oH_C8h7uv8Tg"/>
          <p:cNvPicPr>
            <a:picLocks noChangeAspect="1" noChangeArrowheads="1"/>
          </p:cNvPicPr>
          <p:nvPr/>
        </p:nvPicPr>
        <p:blipFill>
          <a:blip r:embed="rId10" cstate="print">
            <a:lum contrast="-10000"/>
          </a:blip>
          <a:srcRect/>
          <a:stretch>
            <a:fillRect/>
          </a:stretch>
        </p:blipFill>
        <p:spPr bwMode="auto">
          <a:xfrm>
            <a:off x="3327010" y="4315210"/>
            <a:ext cx="504056" cy="328571"/>
          </a:xfrm>
          <a:prstGeom prst="rect">
            <a:avLst/>
          </a:prstGeom>
          <a:noFill/>
        </p:spPr>
      </p:pic>
      <p:pic>
        <p:nvPicPr>
          <p:cNvPr id="10" name="Picture 2" descr="http://www.traveldailynews.com/uploads/images/IMTEC.jpg"/>
          <p:cNvPicPr>
            <a:picLocks noChangeAspect="1" noChangeArrowheads="1"/>
          </p:cNvPicPr>
          <p:nvPr/>
        </p:nvPicPr>
        <p:blipFill>
          <a:blip r:embed="rId11" cstate="print"/>
          <a:srcRect l="2567" t="18248" r="2453" b="16580"/>
          <a:stretch>
            <a:fillRect/>
          </a:stretch>
        </p:blipFill>
        <p:spPr bwMode="auto">
          <a:xfrm>
            <a:off x="3152748" y="4907421"/>
            <a:ext cx="852579" cy="288032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73257902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.SH\Desktop\King Abdullah &amp; Dr. Fawzi\169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731" t="5000"/>
          <a:stretch>
            <a:fillRect/>
          </a:stretch>
        </p:blipFill>
        <p:spPr bwMode="auto">
          <a:xfrm>
            <a:off x="4067944" y="1142838"/>
            <a:ext cx="4722707" cy="329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10" name="Picture 4" descr="\\Docuware\marketing\Pictures\اذريجان\17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3492372"/>
            <a:ext cx="3672408" cy="2840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101747" y="142564"/>
            <a:ext cx="888809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0000"/>
              </a:buClr>
              <a:defRPr/>
            </a:pPr>
            <a: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His Majesty King Abdullah II at an exhibition in Azerbaijan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23928" y="5153398"/>
            <a:ext cx="47532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all" spc="0" normalizeH="0" baseline="0" noProof="0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effectLst/>
                <a:uLnTx/>
                <a:uFillTx/>
                <a:latin typeface="Cambria" pitchFamily="18" charset="0"/>
              </a:rPr>
              <a:t>With the president of Azerbaijan</a:t>
            </a:r>
            <a:endParaRPr kumimoji="0" lang="ar-JO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44319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DSC02150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5056646" y="225622"/>
            <a:ext cx="3731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11" name="Picture 10" descr="http://www.alghad.com/repository/Items/41452256ed6eae8f9f14d4c533a86a2790073c65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r="19361"/>
          <a:stretch>
            <a:fillRect/>
          </a:stretch>
        </p:blipFill>
        <p:spPr bwMode="auto">
          <a:xfrm>
            <a:off x="5002811" y="3381354"/>
            <a:ext cx="3751542" cy="2458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19368" r="8830" b="15118"/>
          <a:stretch>
            <a:fillRect/>
          </a:stretch>
        </p:blipFill>
        <p:spPr bwMode="auto">
          <a:xfrm>
            <a:off x="393486" y="3381354"/>
            <a:ext cx="3599382" cy="2458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itle 8"/>
          <p:cNvSpPr txBox="1">
            <a:spLocks/>
          </p:cNvSpPr>
          <p:nvPr/>
        </p:nvSpPr>
        <p:spPr>
          <a:xfrm>
            <a:off x="4760933" y="2705303"/>
            <a:ext cx="4385014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Medical tourism association</a:t>
            </a:r>
            <a:br>
              <a:rPr lang="en-US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</a:br>
            <a:r>
              <a:rPr lang="ar-JO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 </a:t>
            </a:r>
            <a:r>
              <a:rPr lang="en-US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 San Francisco</a:t>
            </a:r>
            <a:r>
              <a:rPr lang="en-US" sz="1800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 </a:t>
            </a:r>
            <a:r>
              <a:rPr lang="ar-JO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-</a:t>
            </a:r>
            <a:r>
              <a:rPr lang="en-US" sz="18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conference</a:t>
            </a:r>
            <a:endParaRPr lang="en-US" sz="18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93325" y="5787352"/>
            <a:ext cx="3894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European Medical Travel Conference, Barcelona</a:t>
            </a:r>
            <a:endParaRPr lang="en-US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  <p:sp>
        <p:nvSpPr>
          <p:cNvPr id="16" name="Rectangle 2"/>
          <p:cNvSpPr txBox="1">
            <a:spLocks noRot="1" noChangeArrowheads="1"/>
          </p:cNvSpPr>
          <p:nvPr/>
        </p:nvSpPr>
        <p:spPr>
          <a:xfrm>
            <a:off x="368896" y="5623546"/>
            <a:ext cx="3583561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Medical &amp; Health Tourism Congress, Moscow</a:t>
            </a:r>
          </a:p>
        </p:txBody>
      </p:sp>
      <p:pic>
        <p:nvPicPr>
          <p:cNvPr id="17" name="Picture 16" descr="4"/>
          <p:cNvPicPr>
            <a:picLocks noChangeAspect="1" noChangeArrowheads="1"/>
          </p:cNvPicPr>
          <p:nvPr/>
        </p:nvPicPr>
        <p:blipFill>
          <a:blip r:embed="rId5" cstate="print">
            <a:lum contrast="13000"/>
          </a:blip>
          <a:srcRect/>
          <a:stretch>
            <a:fillRect/>
          </a:stretch>
        </p:blipFill>
        <p:spPr bwMode="auto">
          <a:xfrm>
            <a:off x="368896" y="279931"/>
            <a:ext cx="3422469" cy="242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113234" y="2705302"/>
            <a:ext cx="3962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International Medical Tourism Conference , Manila </a:t>
            </a:r>
            <a:endParaRPr lang="en-US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24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مستشار الرئيس السوداني 9-2006"/>
          <p:cNvPicPr>
            <a:picLocks noChangeAspect="1" noChangeArrowheads="1"/>
          </p:cNvPicPr>
          <p:nvPr/>
        </p:nvPicPr>
        <p:blipFill rotWithShape="1">
          <a:blip r:embed="rId2" cstate="print">
            <a:lum bright="-10000" contrast="10000"/>
          </a:blip>
          <a:srcRect r="18303"/>
          <a:stretch/>
        </p:blipFill>
        <p:spPr bwMode="auto">
          <a:xfrm>
            <a:off x="398460" y="3304908"/>
            <a:ext cx="333389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68" y="5898977"/>
            <a:ext cx="2987874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j-ea"/>
                <a:cs typeface="+mj-cs"/>
              </a:rPr>
              <a:t>Meeting in </a:t>
            </a:r>
            <a:r>
              <a:rPr lang="en-US" altLang="en-US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j-ea"/>
                <a:cs typeface="+mj-cs"/>
              </a:rPr>
              <a:t>Khartoum</a:t>
            </a:r>
            <a:endParaRPr lang="en-US" altLang="en-US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8" y="2797630"/>
            <a:ext cx="3423047" cy="369332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ar-JO"/>
            </a:defPPr>
            <a:lvl1pPr algn="ctr" fontAlgn="base">
              <a:spcBef>
                <a:spcPct val="0"/>
              </a:spcBef>
              <a:spcAft>
                <a:spcPct val="0"/>
              </a:spcAft>
              <a:defRPr b="1" cap="all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altLang="en-US" dirty="0"/>
              <a:t>Meeting the Algerian MOH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16660"/>
          <a:stretch>
            <a:fillRect/>
          </a:stretch>
        </p:blipFill>
        <p:spPr bwMode="auto">
          <a:xfrm>
            <a:off x="405225" y="267295"/>
            <a:ext cx="334135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5191156" y="5807197"/>
            <a:ext cx="3568490" cy="55289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j-ea"/>
                <a:cs typeface="+mj-cs"/>
              </a:rPr>
              <a:t>Arab Hospitals Federation Conference in Syria</a:t>
            </a:r>
            <a:endParaRPr lang="ar-JO" altLang="en-US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12" name="Picture 16" descr="IMG_0510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t="2291" r="4001"/>
          <a:stretch>
            <a:fillRect/>
          </a:stretch>
        </p:blipFill>
        <p:spPr bwMode="auto">
          <a:xfrm>
            <a:off x="5231717" y="3287198"/>
            <a:ext cx="348736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5231717" y="2702249"/>
            <a:ext cx="3568490" cy="52931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altLang="en-US" sz="18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Meeting the MOH in Palestine </a:t>
            </a:r>
            <a:endParaRPr lang="ar-JO" altLang="en-US" sz="18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  <p:pic>
        <p:nvPicPr>
          <p:cNvPr id="14" name="Picture 3" descr="photo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447" y="267295"/>
            <a:ext cx="3359198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6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188640"/>
            <a:ext cx="8658367" cy="1008112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Jordan’s  Achievements </a:t>
            </a: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in  </a:t>
            </a: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Healthcare</a:t>
            </a:r>
            <a:r>
              <a:rPr lang="en-US" sz="3500" b="1" spc="-3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sz="quarter" idx="4294967295"/>
          </p:nvPr>
        </p:nvSpPr>
        <p:spPr>
          <a:xfrm>
            <a:off x="427500" y="1314471"/>
            <a:ext cx="7489825" cy="5043487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Jordan is free of Malaria since               1975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Jordan is free of Cholera since               1981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Jordan is free of diphtheria since         1988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Jordan is free of Polio                                 1992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Jordan is free of neonatal Tetanus       1995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Measles is well under control 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TB rate is one of the lowest in the region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Hepatitis B rate is one of the lowest in the region</a:t>
            </a:r>
          </a:p>
          <a:p>
            <a:pPr algn="l" rtl="0" eaLnBrk="1" hangingPunct="1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100" b="1" dirty="0" smtClean="0">
                <a:latin typeface="Cambria" pitchFamily="18" charset="0"/>
                <a:cs typeface="Arial" pitchFamily="34" charset="0"/>
              </a:rPr>
              <a:t>HIV / AIDS is one of the lowest in the region</a:t>
            </a:r>
          </a:p>
        </p:txBody>
      </p:sp>
      <p:pic>
        <p:nvPicPr>
          <p:cNvPr id="6" name="Picture 5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49373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 bwMode="auto">
          <a:xfrm>
            <a:off x="5364088" y="2635290"/>
            <a:ext cx="3312368" cy="64828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cap="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+mn-cs"/>
              </a:rPr>
              <a:t>MED HEALTH Exhibition </a:t>
            </a:r>
            <a:r>
              <a:rPr lang="en-US" altLang="en-US" sz="16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+mn-cs"/>
              </a:rPr>
              <a:t>OMAN</a:t>
            </a:r>
            <a:endParaRPr lang="en-US" altLang="en-US" sz="16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ea typeface="+mj-ea"/>
              <a:cs typeface="+mn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129" y="272311"/>
            <a:ext cx="3791529" cy="241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02" y="3283576"/>
            <a:ext cx="3548801" cy="235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9" descr="IMG_42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302" y="272311"/>
            <a:ext cx="3548801" cy="2362979"/>
          </a:xfrm>
          <a:prstGeom prst="rect">
            <a:avLst/>
          </a:prstGeom>
          <a:noFill/>
        </p:spPr>
      </p:pic>
      <p:pic>
        <p:nvPicPr>
          <p:cNvPr id="15" name="Picture 14" descr="\\srv-nas\MRK_GM\pictures\2014\conferences &amp; exhibitions 2014\Saudi Medical Toursim expo Nov 2014\20141124_14401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938" y="3266220"/>
            <a:ext cx="3785955" cy="23943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092526" y="5678035"/>
            <a:ext cx="3702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cap="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ea typeface="+mj-ea"/>
              </a:rPr>
              <a:t>Saudi Arabia Medical Tourism</a:t>
            </a:r>
            <a:endParaRPr lang="ar-JO" sz="16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ea typeface="+mj-ea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04302" y="2675476"/>
            <a:ext cx="3251053" cy="54433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sz="18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Medicare Exhibition in Erbil</a:t>
            </a:r>
            <a:endParaRPr lang="en-US" sz="18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4612" y="5617700"/>
            <a:ext cx="3908177" cy="792088"/>
          </a:xfrm>
          <a:prstGeom prst="rect">
            <a:avLst/>
          </a:prstGeom>
        </p:spPr>
        <p:txBody>
          <a:bodyPr>
            <a:noAutofit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sz="16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International Medical Tourism Exhibition &amp; Conference - Dubai</a:t>
            </a:r>
            <a:endParaRPr lang="en-US" sz="16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52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 txBox="1">
            <a:spLocks noRot="1" noChangeArrowheads="1"/>
          </p:cNvSpPr>
          <p:nvPr/>
        </p:nvSpPr>
        <p:spPr bwMode="auto">
          <a:xfrm>
            <a:off x="4660155" y="2762405"/>
            <a:ext cx="4259713" cy="53317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cap="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+mn-cs"/>
              </a:rPr>
              <a:t>Medical Tourism Conference &amp; Exhibition - </a:t>
            </a:r>
            <a:r>
              <a:rPr lang="en-US" altLang="en-US" sz="16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+mn-cs"/>
              </a:rPr>
              <a:t>Monaco</a:t>
            </a:r>
            <a:endParaRPr lang="en-US" altLang="en-US" sz="16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ea typeface="+mj-ea"/>
              <a:cs typeface="+mn-cs"/>
            </a:endParaRPr>
          </a:p>
        </p:txBody>
      </p:sp>
      <p:pic>
        <p:nvPicPr>
          <p:cNvPr id="88067" name="Content Placeholder 3" descr="تسلم الجائزة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203629"/>
            <a:ext cx="3467624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9" name="Picture 6" descr="\\srv-nas\MRK_GM\pictures\Arab British Economic Forum &amp; Royal Free Visit\IMG_7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07" y="3364419"/>
            <a:ext cx="3786153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83598" y="2762405"/>
            <a:ext cx="4373384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en-US" sz="1600" b="1" cap="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ea typeface="+mj-ea"/>
                <a:cs typeface="+mn-cs"/>
              </a:rPr>
              <a:t>International Medical Conference Ukrainian - Kiev</a:t>
            </a:r>
          </a:p>
        </p:txBody>
      </p:sp>
      <p:pic>
        <p:nvPicPr>
          <p:cNvPr id="11" name="Picture 2" descr="جمعية المستشفيات الخاصة تشارك في المؤتمر الطبي ومعرض السياحة العلاجية الدولي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11287" y="217142"/>
            <a:ext cx="3793328" cy="2537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5" t="28505" r="16119"/>
          <a:stretch/>
        </p:blipFill>
        <p:spPr bwMode="auto">
          <a:xfrm>
            <a:off x="5148064" y="3366920"/>
            <a:ext cx="3467624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6"/>
          <p:cNvSpPr txBox="1">
            <a:spLocks/>
          </p:cNvSpPr>
          <p:nvPr/>
        </p:nvSpPr>
        <p:spPr>
          <a:xfrm>
            <a:off x="14627" y="5827495"/>
            <a:ext cx="4608512" cy="671516"/>
          </a:xfrm>
          <a:prstGeom prst="rect">
            <a:avLst/>
          </a:prstGeom>
        </p:spPr>
        <p:txBody>
          <a:bodyPr>
            <a:noAutofit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sz="1800" b="1" cap="all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Arab British Economic Forum</a:t>
            </a:r>
            <a:br>
              <a:rPr lang="en-US" sz="1800" b="1" cap="all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</a:br>
            <a:r>
              <a:rPr lang="en-US" sz="1800" b="1" cap="all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UK - London</a:t>
            </a:r>
            <a:endParaRPr lang="en-US" sz="18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768920" y="5827495"/>
            <a:ext cx="4042182" cy="487488"/>
          </a:xfrm>
          <a:prstGeom prst="rect">
            <a:avLst/>
          </a:prstGeom>
        </p:spPr>
        <p:txBody>
          <a:bodyPr>
            <a:noAutofit/>
          </a:bodyPr>
          <a:lstStyle>
            <a:lvl1pPr algn="ctr" rtl="1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0039AF"/>
                </a:solidFill>
                <a:latin typeface="+mj-lt"/>
                <a:ea typeface="+mj-ea"/>
                <a:cs typeface="+mj-cs"/>
              </a:defRPr>
            </a:lvl1pPr>
            <a:lvl2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2pPr>
            <a:lvl3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3pPr>
            <a:lvl4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4pPr>
            <a:lvl5pPr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0039AF"/>
                </a:solidFill>
                <a:latin typeface="Georgia" pitchFamily="18" charset="0"/>
                <a:cs typeface="Arial" pitchFamily="34" charset="0"/>
              </a:defRPr>
            </a:lvl9pPr>
          </a:lstStyle>
          <a:p>
            <a:r>
              <a:rPr lang="en-US" sz="1800" b="1" cap="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Healthcare &amp; Tourism Summit Barcelona</a:t>
            </a:r>
            <a:endParaRPr lang="en-US" sz="1800" b="1" cap="all" dirty="0">
              <a:ln w="500">
                <a:solidFill>
                  <a:srgbClr val="1F497D">
                    <a:shade val="20000"/>
                    <a:satMod val="120000"/>
                  </a:srgbClr>
                </a:solidFill>
              </a:ln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823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44848" y="1059692"/>
            <a:ext cx="8100392" cy="10080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ar-JO" altLang="en-US" sz="4400" b="1" dirty="0">
              <a:solidFill>
                <a:srgbClr val="00006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4" name="Picture 4" descr="Picture 04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5084"/>
          <a:stretch>
            <a:fillRect/>
          </a:stretch>
        </p:blipFill>
        <p:spPr bwMode="auto">
          <a:xfrm>
            <a:off x="5487063" y="260645"/>
            <a:ext cx="3404106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487063" y="2763542"/>
            <a:ext cx="333340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altLang="en-US" sz="20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cs typeface="+mn-cs"/>
              </a:rPr>
              <a:t>Visit from the Sudanese MOH </a:t>
            </a:r>
            <a:endParaRPr lang="ar-JO" altLang="en-US" sz="20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  <a:cs typeface="+mn-cs"/>
            </a:endParaRPr>
          </a:p>
        </p:txBody>
      </p:sp>
      <p:pic>
        <p:nvPicPr>
          <p:cNvPr id="10" name="Content Placeholder 4" descr="C:\Documents and Settings\admin\My Documents\My Pictures\لقاء وفد جزائري  27 Dec. 2009\IMG_9417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tretch>
            <a:fillRect/>
          </a:stretch>
        </p:blipFill>
        <p:spPr>
          <a:xfrm>
            <a:off x="312576" y="27619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84228" y="2815129"/>
            <a:ext cx="301669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ar-JO"/>
            </a:defPPr>
            <a:lvl1pPr algn="ctr" eaLnBrk="0" hangingPunct="0">
              <a:defRPr sz="2000" b="1" cap="all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defRPr>
            </a:lvl1pPr>
            <a:lvl2pPr marL="742950" indent="-285750" eaLnBrk="0" hangingPunct="0">
              <a:defRPr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dirty="0"/>
              <a:t>Algerian Delegation in Amman</a:t>
            </a:r>
            <a:endParaRPr lang="ar-JO" altLang="en-US" dirty="0"/>
          </a:p>
        </p:txBody>
      </p:sp>
      <p:sp>
        <p:nvSpPr>
          <p:cNvPr id="12" name="Rectangle 2"/>
          <p:cNvSpPr txBox="1">
            <a:spLocks noRot="1" noChangeArrowheads="1"/>
          </p:cNvSpPr>
          <p:nvPr/>
        </p:nvSpPr>
        <p:spPr bwMode="auto">
          <a:xfrm>
            <a:off x="2716167" y="6025930"/>
            <a:ext cx="387431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ar-JO"/>
            </a:defPPr>
            <a:lvl1pPr algn="ctr" eaLnBrk="0" hangingPunct="0">
              <a:defRPr sz="2000" b="1" cap="all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defRPr>
            </a:lvl1pPr>
            <a:lvl2pPr marL="742950" indent="-285750" eaLnBrk="0" hangingPunct="0">
              <a:defRPr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dirty="0"/>
              <a:t>A delegation from GCC 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b="11990"/>
          <a:stretch>
            <a:fillRect/>
          </a:stretch>
        </p:blipFill>
        <p:spPr bwMode="auto">
          <a:xfrm>
            <a:off x="2581194" y="3504471"/>
            <a:ext cx="4173669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9471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Content Placeholder 3" descr="تسلم الجائزة.jpg"/>
          <p:cNvPicPr>
            <a:picLocks noChangeAspect="1"/>
          </p:cNvPicPr>
          <p:nvPr/>
        </p:nvPicPr>
        <p:blipFill rotWithShape="1">
          <a:blip r:embed="rId2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1" r="5368" b="19301"/>
          <a:stretch/>
        </p:blipFill>
        <p:spPr bwMode="auto">
          <a:xfrm>
            <a:off x="277806" y="553118"/>
            <a:ext cx="5836391" cy="247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86115" y="1591313"/>
            <a:ext cx="269875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sz="20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cs typeface="+mn-cs"/>
              </a:rPr>
              <a:t>MTA - USA FAM TOUR</a:t>
            </a:r>
            <a:endParaRPr lang="ar-JO" sz="20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  <a:cs typeface="+mn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42783" t="27400" r="20467" b="41521"/>
          <a:stretch>
            <a:fillRect/>
          </a:stretch>
        </p:blipFill>
        <p:spPr bwMode="auto">
          <a:xfrm>
            <a:off x="3823595" y="3307464"/>
            <a:ext cx="4966142" cy="256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2"/>
          <p:cNvSpPr txBox="1">
            <a:spLocks noRot="1" noChangeArrowheads="1"/>
          </p:cNvSpPr>
          <p:nvPr/>
        </p:nvSpPr>
        <p:spPr bwMode="auto">
          <a:xfrm>
            <a:off x="223195" y="4048407"/>
            <a:ext cx="36004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Delegation from </a:t>
            </a:r>
            <a:r>
              <a:rPr lang="en-US" sz="20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Russia, Ukraine, Kazakhstan</a:t>
            </a:r>
            <a:endParaRPr lang="en-US" sz="20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02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phajordan.org/Portals/0/laval%20(15)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r="8940" b="3333"/>
          <a:stretch>
            <a:fillRect/>
          </a:stretch>
        </p:blipFill>
        <p:spPr bwMode="auto">
          <a:xfrm>
            <a:off x="4783719" y="260648"/>
            <a:ext cx="4108761" cy="2906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9" name="Rectangle 2"/>
          <p:cNvSpPr txBox="1">
            <a:spLocks noRot="1" noChangeArrowheads="1"/>
          </p:cNvSpPr>
          <p:nvPr/>
        </p:nvSpPr>
        <p:spPr bwMode="auto">
          <a:xfrm>
            <a:off x="4688398" y="4149080"/>
            <a:ext cx="36004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Delegation from Russia</a:t>
            </a:r>
          </a:p>
        </p:txBody>
      </p:sp>
      <p:pic>
        <p:nvPicPr>
          <p:cNvPr id="10" name="Content Placeholder 3" descr="تسلم الجائزة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"/>
          <a:stretch/>
        </p:blipFill>
        <p:spPr bwMode="auto">
          <a:xfrm>
            <a:off x="251520" y="3261178"/>
            <a:ext cx="4436878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Rot="1" noChangeArrowheads="1"/>
          </p:cNvSpPr>
          <p:nvPr/>
        </p:nvSpPr>
        <p:spPr bwMode="auto">
          <a:xfrm>
            <a:off x="726073" y="632659"/>
            <a:ext cx="39781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>
              <a:defRPr/>
            </a:pPr>
            <a:r>
              <a:rPr lang="en-US" sz="20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Visit from the Republic of Uzbekistan</a:t>
            </a:r>
            <a:endParaRPr lang="en-US" sz="20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19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23528" y="1298666"/>
            <a:ext cx="3711633" cy="24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lum bright="-10000" contrast="10000"/>
          </a:blip>
          <a:srcRect t="13628" r="8983" b="9830"/>
          <a:stretch/>
        </p:blipFill>
        <p:spPr bwMode="auto">
          <a:xfrm>
            <a:off x="5076056" y="1298666"/>
            <a:ext cx="3793543" cy="24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3275" t="22945" r="4523" b="11855"/>
          <a:stretch>
            <a:fillRect/>
          </a:stretch>
        </p:blipFill>
        <p:spPr bwMode="auto">
          <a:xfrm>
            <a:off x="323528" y="3867226"/>
            <a:ext cx="3711633" cy="24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5076057" y="3867226"/>
            <a:ext cx="3781460" cy="24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35210" y="188640"/>
            <a:ext cx="8025222" cy="104644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31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The </a:t>
            </a:r>
            <a:r>
              <a:rPr lang="en-US" sz="3100" b="1" cap="all" dirty="0" err="1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inter’l</a:t>
            </a:r>
            <a:r>
              <a:rPr lang="en-US" sz="31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 Medical Tourism Congress – dead sea</a:t>
            </a:r>
            <a:endParaRPr lang="ar-JO" sz="31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8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6" name="Picture 13" descr="\\srv-nas\marketing\Pictures\arab german health fOrum Erlangen 2-5-2013\DSC041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52" y="2002334"/>
            <a:ext cx="4262438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6" descr="\\srv-nas\marketing\Pictures\arab german health fOrum Erlangen 2-5-2013\Arab-German Health Forum\photo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32" y="2002334"/>
            <a:ext cx="4224337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1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65792"/>
            <a:ext cx="8534400" cy="758952"/>
          </a:xfrm>
        </p:spPr>
        <p:txBody>
          <a:bodyPr>
            <a:noAutofit/>
          </a:bodyPr>
          <a:lstStyle/>
          <a:p>
            <a: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  <a:t>Arab German Health Forum</a:t>
            </a:r>
            <a:b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</a:br>
            <a: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97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1" name="Picture 6" descr="\\srv-nas\MRK_GM\pictures\2014\outside Jordan\9th Arab - Belgian - Luxembourg Economic Forum  photos 19-11-2014\belgium 19-11-14 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616624" cy="45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420518" y="92674"/>
            <a:ext cx="8569325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ar-JO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cs typeface="+mn-cs"/>
              </a:rPr>
              <a:t>9th Arab –Belgian – Luxembourg Economic Forum</a:t>
            </a:r>
            <a:endParaRPr lang="ar-JO" altLang="ar-JO" sz="3100" b="1" cap="all" dirty="0">
              <a:ln w="500">
                <a:solidFill>
                  <a:srgbClr val="0000BF">
                    <a:shade val="20000"/>
                    <a:satMod val="120000"/>
                  </a:srgbClr>
                </a:solidFill>
              </a:ln>
              <a:solidFill>
                <a:srgbClr val="0000BF">
                  <a:lumMod val="75000"/>
                </a:srgbClr>
              </a:solidFill>
              <a:latin typeface="Cambria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046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7" descr="S:\News\اخبار medhealth cairo\صور للمحاضرة\IMG_89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" r="15337" b="20325"/>
          <a:stretch>
            <a:fillRect/>
          </a:stretch>
        </p:blipFill>
        <p:spPr bwMode="auto">
          <a:xfrm>
            <a:off x="1524372" y="1734787"/>
            <a:ext cx="615405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10331" cy="758952"/>
          </a:xfrm>
        </p:spPr>
        <p:txBody>
          <a:bodyPr>
            <a:noAutofit/>
          </a:bodyPr>
          <a:lstStyle/>
          <a:p>
            <a:pPr rtl="0"/>
            <a: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  <a:t>Arab Hospitals Federation Conf.</a:t>
            </a:r>
            <a:b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</a:br>
            <a:r>
              <a:rPr lang="en-US" sz="31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  <a:ea typeface="+mn-ea"/>
                <a:cs typeface="+mn-cs"/>
              </a:rPr>
              <a:t>Med Health Cairo</a:t>
            </a:r>
          </a:p>
        </p:txBody>
      </p:sp>
    </p:spTree>
    <p:extLst>
      <p:ext uri="{BB962C8B-B14F-4D97-AF65-F5344CB8AC3E}">
        <p14:creationId xmlns:p14="http://schemas.microsoft.com/office/powerpoint/2010/main" val="75999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122882" name="Content Placeholder 3" descr="19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8913" y="0"/>
            <a:ext cx="9332913" cy="6858000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5496" y="0"/>
            <a:ext cx="5400600" cy="1124744"/>
          </a:xfrm>
          <a:prstGeom prst="rect">
            <a:avLst/>
          </a:prstGeom>
          <a:noFill/>
        </p:spPr>
        <p:txBody>
          <a:bodyPr lIns="45720" tIns="0" rIns="45720" bIns="0" anchor="ctr">
            <a:normAutofit fontScale="85000" lnSpcReduction="10000"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3200" b="1" kern="0" dirty="0">
                <a:solidFill>
                  <a:schemeClr val="bg1"/>
                </a:solidFill>
              </a:rPr>
              <a:t>PETRA the new world wonder</a:t>
            </a:r>
          </a:p>
        </p:txBody>
      </p:sp>
    </p:spTree>
    <p:extLst>
      <p:ext uri="{BB962C8B-B14F-4D97-AF65-F5344CB8AC3E}">
        <p14:creationId xmlns:p14="http://schemas.microsoft.com/office/powerpoint/2010/main" val="127805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91855" y="5445224"/>
            <a:ext cx="2291913" cy="9387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000" b="1" dirty="0" smtClean="0">
                <a:solidFill>
                  <a:srgbClr val="002060"/>
                </a:solidFill>
              </a:rPr>
              <a:t>Reference:</a:t>
            </a:r>
          </a:p>
          <a:p>
            <a:pPr algn="l" rtl="0"/>
            <a:endParaRPr lang="en-US" sz="500" b="1" dirty="0" smtClean="0">
              <a:solidFill>
                <a:srgbClr val="002060"/>
              </a:solidFill>
            </a:endParaRPr>
          </a:p>
          <a:p>
            <a:pPr algn="l" rtl="0"/>
            <a:r>
              <a:rPr lang="en-US" sz="1000" b="1" dirty="0" smtClean="0">
                <a:solidFill>
                  <a:srgbClr val="002060"/>
                </a:solidFill>
              </a:rPr>
              <a:t>http://www.nationmaster.com/graph/hea_tot_exp_on_hea_as_of_gdp-health-total-expenditure-gdp</a:t>
            </a:r>
            <a:endParaRPr lang="ar-JO" sz="10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76228"/>
            <a:ext cx="3818824" cy="580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273729" y="146829"/>
            <a:ext cx="8534400" cy="689884"/>
          </a:xfrm>
        </p:spPr>
        <p:txBody>
          <a:bodyPr>
            <a:noAutofit/>
          </a:bodyPr>
          <a:lstStyle/>
          <a:p>
            <a:pPr algn="ctr" rtl="0">
              <a:defRPr/>
            </a:pPr>
            <a:r>
              <a:rPr lang="en-US" sz="35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Health expenditures</a:t>
            </a:r>
            <a:endParaRPr lang="ar-JO" sz="35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437634" y="2708920"/>
            <a:ext cx="2238822" cy="936104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Jordan’s healthcare expenditure is </a:t>
            </a:r>
            <a:r>
              <a:rPr lang="ar-JO" sz="16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9.3% of GDP</a:t>
            </a:r>
            <a:endParaRPr lang="ar-JO" sz="16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2" name="Picture 11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42" name="Explosion 1 41"/>
          <p:cNvSpPr/>
          <p:nvPr/>
        </p:nvSpPr>
        <p:spPr>
          <a:xfrm rot="726097">
            <a:off x="6287939" y="957922"/>
            <a:ext cx="2709187" cy="1688342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700" b="1" dirty="0" smtClean="0">
                <a:solidFill>
                  <a:prstClr val="white"/>
                </a:solidFill>
              </a:rPr>
              <a:t>17</a:t>
            </a:r>
            <a:r>
              <a:rPr lang="en-US" sz="1700" b="1" baseline="30000" dirty="0" smtClean="0">
                <a:solidFill>
                  <a:prstClr val="white"/>
                </a:solidFill>
              </a:rPr>
              <a:t>th</a:t>
            </a:r>
            <a:r>
              <a:rPr lang="en-US" sz="1700" b="1" dirty="0" smtClean="0">
                <a:solidFill>
                  <a:prstClr val="white"/>
                </a:solidFill>
              </a:rPr>
              <a:t> worldwide</a:t>
            </a:r>
            <a:endParaRPr lang="ar-JO" sz="17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1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59066689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526489" y="141494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7317" y="332656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PHARMACEUTICAL INDUSTRY IN JORDAN</a:t>
            </a:r>
            <a:endParaRPr lang="en-US" sz="40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6" name="Picture 2" descr="\\srv-nas\MRK_GM\pictures for medical tourism guide\Medical pictures\4\539660_1562094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32268"/>
            <a:ext cx="5710088" cy="3806725"/>
          </a:xfrm>
          <a:prstGeom prst="rect">
            <a:avLst/>
          </a:prstGeom>
          <a:noFill/>
        </p:spPr>
      </p:pic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397350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2199" y="1770583"/>
            <a:ext cx="8467269" cy="5330825"/>
          </a:xfrm>
        </p:spPr>
        <p:txBody>
          <a:bodyPr>
            <a:normAutofit/>
          </a:bodyPr>
          <a:lstStyle/>
          <a:p>
            <a:pPr algn="just" rtl="0"/>
            <a:r>
              <a:rPr lang="en-US" sz="2400" b="1" dirty="0" smtClean="0">
                <a:latin typeface="Cambria" pitchFamily="18" charset="0"/>
              </a:rPr>
              <a:t>20 pharmaceutical companies</a:t>
            </a:r>
          </a:p>
          <a:p>
            <a:pPr algn="just" rtl="0">
              <a:buNone/>
            </a:pPr>
            <a:endParaRPr lang="en-US" sz="800" b="1" dirty="0" smtClean="0">
              <a:latin typeface="Cambria" pitchFamily="18" charset="0"/>
            </a:endParaRPr>
          </a:p>
          <a:p>
            <a:pPr algn="just" rtl="0"/>
            <a:r>
              <a:rPr lang="en-US" sz="2400" b="1" dirty="0" smtClean="0">
                <a:latin typeface="Cambria" pitchFamily="18" charset="0"/>
              </a:rPr>
              <a:t>Many products are FDA and GMP approved </a:t>
            </a:r>
          </a:p>
          <a:p>
            <a:pPr algn="just" rtl="0"/>
            <a:endParaRPr lang="en-US" sz="800" b="1" dirty="0" smtClean="0">
              <a:latin typeface="Cambria" pitchFamily="18" charset="0"/>
            </a:endParaRPr>
          </a:p>
          <a:p>
            <a:pPr algn="just" rtl="0"/>
            <a:r>
              <a:rPr lang="en-US" sz="2400" b="1" dirty="0" smtClean="0">
                <a:latin typeface="Cambria" pitchFamily="18" charset="0"/>
              </a:rPr>
              <a:t>Export driven industry, to more than 75 countries including USA and EU.</a:t>
            </a:r>
          </a:p>
          <a:p>
            <a:pPr algn="just" rtl="0">
              <a:buNone/>
            </a:pPr>
            <a:endParaRPr lang="en-US" sz="800" b="1" dirty="0" smtClean="0">
              <a:latin typeface="Cambria" pitchFamily="18" charset="0"/>
            </a:endParaRPr>
          </a:p>
          <a:p>
            <a:pPr algn="just" rtl="0"/>
            <a:r>
              <a:rPr lang="en-US" sz="2400" b="1" dirty="0" smtClean="0">
                <a:latin typeface="Cambria" pitchFamily="18" charset="0"/>
              </a:rPr>
              <a:t>80% of production is exported.</a:t>
            </a:r>
          </a:p>
          <a:p>
            <a:pPr algn="just" rtl="0">
              <a:buNone/>
            </a:pPr>
            <a:endParaRPr lang="en-US" sz="800" b="1" dirty="0" smtClean="0">
              <a:latin typeface="Cambria" pitchFamily="18" charset="0"/>
            </a:endParaRPr>
          </a:p>
          <a:p>
            <a:pPr algn="just" rtl="0"/>
            <a:r>
              <a:rPr lang="en-US" sz="2400" b="1" dirty="0" smtClean="0">
                <a:latin typeface="Cambria" pitchFamily="18" charset="0"/>
              </a:rPr>
              <a:t>Total exports reach $750 million in 2013.</a:t>
            </a:r>
          </a:p>
          <a:p>
            <a:pPr algn="just" rtl="0">
              <a:buNone/>
            </a:pPr>
            <a:endParaRPr lang="en-US" sz="800" b="1" dirty="0" smtClean="0">
              <a:latin typeface="Cambria" pitchFamily="18" charset="0"/>
            </a:endParaRPr>
          </a:p>
          <a:p>
            <a:pPr marL="0" indent="0" algn="just" rtl="0">
              <a:buNone/>
            </a:pPr>
            <a:endParaRPr lang="en-US" sz="2400" b="1" dirty="0" smtClean="0">
              <a:latin typeface="Cambria" pitchFamily="18" charset="0"/>
            </a:endParaRPr>
          </a:p>
          <a:p>
            <a:pPr algn="just" rtl="0"/>
            <a:endParaRPr lang="ar-JO" sz="2400" b="1" dirty="0" smtClean="0">
              <a:latin typeface="Cambria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55576" y="219121"/>
            <a:ext cx="7880516" cy="689219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97500"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Investing</a:t>
            </a:r>
            <a:r>
              <a:rPr kumimoji="0" lang="en-US" sz="39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in pharmaceutical</a:t>
            </a:r>
            <a:r>
              <a:rPr lang="en-US" sz="39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s</a:t>
            </a:r>
            <a:endParaRPr kumimoji="0" lang="ar-JO" sz="3900" b="1" i="0" u="none" strike="noStrike" kern="1200" cap="all" spc="0" normalizeH="0" baseline="0" noProof="0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7666470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37405163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899592" y="332656"/>
            <a:ext cx="7848872" cy="20882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5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Medical Tourism to </a:t>
            </a:r>
          </a:p>
          <a:p>
            <a:pPr algn="ctr" rtl="0">
              <a:spcBef>
                <a:spcPct val="0"/>
              </a:spcBef>
              <a:defRPr/>
            </a:pPr>
            <a:r>
              <a:rPr lang="en-US" sz="5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</a:t>
            </a:r>
          </a:p>
        </p:txBody>
      </p:sp>
      <p:pic>
        <p:nvPicPr>
          <p:cNvPr id="246786" name="Picture 2" descr="\\srv-nas\marketing\Pictures\pix related to medical tourism\what-is-medical-tourism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36912"/>
            <a:ext cx="4267200" cy="3333750"/>
          </a:xfrm>
          <a:prstGeom prst="rect">
            <a:avLst/>
          </a:prstGeom>
          <a:noFill/>
        </p:spPr>
      </p:pic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71600" y="5829078"/>
            <a:ext cx="66247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>
                <a:solidFill>
                  <a:prstClr val="black"/>
                </a:solidFill>
                <a:latin typeface="Cambria" pitchFamily="18" charset="0"/>
              </a:rPr>
              <a:t>On average 1.8 companions travels with each patient. </a:t>
            </a:r>
            <a:endParaRPr lang="ar-JO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328694" y="332656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5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Yearly incoming </a:t>
            </a:r>
            <a:r>
              <a:rPr lang="en-US" sz="3500" b="1" cap="all" dirty="0" smtClean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foreign </a:t>
            </a:r>
            <a:r>
              <a:rPr lang="en-US" sz="3500" b="1" cap="all" dirty="0">
                <a:ln w="500">
                  <a:solidFill>
                    <a:srgbClr val="0000BF">
                      <a:shade val="20000"/>
                      <a:satMod val="120000"/>
                    </a:srgbClr>
                  </a:solidFill>
                </a:ln>
                <a:solidFill>
                  <a:srgbClr val="0000BF">
                    <a:lumMod val="75000"/>
                  </a:srgbClr>
                </a:solidFill>
                <a:latin typeface="Cambria" pitchFamily="18" charset="0"/>
              </a:rPr>
              <a:t>pts 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2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59329988"/>
              </p:ext>
            </p:extLst>
          </p:nvPr>
        </p:nvGraphicFramePr>
        <p:xfrm>
          <a:off x="778490" y="1268760"/>
          <a:ext cx="727280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3" t="20760" r="36659" b="42159"/>
          <a:stretch>
            <a:fillRect/>
          </a:stretch>
        </p:blipFill>
        <p:spPr bwMode="auto">
          <a:xfrm>
            <a:off x="7938" y="3175"/>
            <a:ext cx="914400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\\docuware\feras\Documents and Settings\feras.q\Desktop\tested\Jorda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5789">
            <a:off x="4381500" y="2017713"/>
            <a:ext cx="874713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059113" y="4481513"/>
            <a:ext cx="194468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SUDAN</a:t>
            </a:r>
          </a:p>
        </p:txBody>
      </p:sp>
      <p:sp>
        <p:nvSpPr>
          <p:cNvPr id="18" name="Curved Down Arrow 17"/>
          <p:cNvSpPr/>
          <p:nvPr/>
        </p:nvSpPr>
        <p:spPr>
          <a:xfrm rot="17092287">
            <a:off x="3240087" y="3246438"/>
            <a:ext cx="2011363" cy="363538"/>
          </a:xfrm>
          <a:prstGeom prst="curvedDownArrow">
            <a:avLst>
              <a:gd name="adj1" fmla="val 0"/>
              <a:gd name="adj2" fmla="val 36798"/>
              <a:gd name="adj3" fmla="val 36503"/>
            </a:avLst>
          </a:prstGeom>
          <a:solidFill>
            <a:srgbClr val="FF0000"/>
          </a:solidFill>
          <a:ln w="40000" cap="flat" cmpd="sng" algn="ctr">
            <a:solidFill>
              <a:srgbClr val="FF0000"/>
            </a:solidFill>
            <a:prstDash val="solid"/>
          </a:ln>
          <a:effectLst/>
        </p:spPr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 kern="0">
              <a:solidFill>
                <a:prstClr val="black"/>
              </a:solidFill>
              <a:latin typeface="Trebuchet MS"/>
              <a:cs typeface="Tahoma"/>
            </a:endParaRPr>
          </a:p>
        </p:txBody>
      </p:sp>
      <p:sp>
        <p:nvSpPr>
          <p:cNvPr id="20" name="Curved Down Arrow 19"/>
          <p:cNvSpPr/>
          <p:nvPr/>
        </p:nvSpPr>
        <p:spPr>
          <a:xfrm rot="20705636">
            <a:off x="3844925" y="2401888"/>
            <a:ext cx="868363" cy="209550"/>
          </a:xfrm>
          <a:prstGeom prst="curvedDownArrow">
            <a:avLst>
              <a:gd name="adj1" fmla="val 0"/>
              <a:gd name="adj2" fmla="val 36798"/>
              <a:gd name="adj3" fmla="val 36503"/>
            </a:avLst>
          </a:prstGeom>
          <a:solidFill>
            <a:srgbClr val="FF0000"/>
          </a:solidFill>
          <a:ln w="40000" cap="flat" cmpd="sng" algn="ctr">
            <a:solidFill>
              <a:srgbClr val="FF0000"/>
            </a:solidFill>
            <a:prstDash val="solid"/>
          </a:ln>
          <a:effectLst/>
        </p:spPr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 kern="0">
              <a:solidFill>
                <a:prstClr val="black"/>
              </a:solidFill>
              <a:latin typeface="Trebuchet MS"/>
              <a:cs typeface="Tahoma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7417">
            <a:off x="3600450" y="2054225"/>
            <a:ext cx="725488" cy="230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30400" y="4149725"/>
            <a:ext cx="20002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3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TCHAD</a:t>
            </a: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74434">
            <a:off x="3479007" y="1705768"/>
            <a:ext cx="603250" cy="196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973263" y="2903538"/>
            <a:ext cx="14414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LIBYA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96850" y="2770188"/>
            <a:ext cx="178593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ALGERIA</a:t>
            </a: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06594">
            <a:off x="2842419" y="861219"/>
            <a:ext cx="649288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938" y="241300"/>
            <a:ext cx="17859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EUROPE</a:t>
            </a: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69574">
            <a:off x="2693988" y="-327025"/>
            <a:ext cx="715962" cy="37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66069" flipH="1">
            <a:off x="4740275" y="811213"/>
            <a:ext cx="663575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15945">
            <a:off x="4170363" y="981075"/>
            <a:ext cx="3252787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Curved Right Arrow 36"/>
          <p:cNvSpPr/>
          <p:nvPr/>
        </p:nvSpPr>
        <p:spPr>
          <a:xfrm rot="2099185">
            <a:off x="4722813" y="1938338"/>
            <a:ext cx="114300" cy="560387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965575" y="446088"/>
            <a:ext cx="28797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AZERBAIJAN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988050" y="3175"/>
            <a:ext cx="28797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5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UZBEKISTAN</a:t>
            </a:r>
          </a:p>
        </p:txBody>
      </p:sp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4477">
            <a:off x="4415761" y="1259382"/>
            <a:ext cx="3424238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491288" y="446088"/>
            <a:ext cx="28797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3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KAZAKHASTAN</a:t>
            </a:r>
          </a:p>
        </p:txBody>
      </p:sp>
      <p:sp>
        <p:nvSpPr>
          <p:cNvPr id="44" name="Curved Right Arrow 43"/>
          <p:cNvSpPr/>
          <p:nvPr/>
        </p:nvSpPr>
        <p:spPr>
          <a:xfrm rot="4252928">
            <a:off x="4915956" y="1628223"/>
            <a:ext cx="311150" cy="1243636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46" name="Curved Right Arrow 45"/>
          <p:cNvSpPr/>
          <p:nvPr/>
        </p:nvSpPr>
        <p:spPr>
          <a:xfrm rot="5400000">
            <a:off x="5540375" y="1171575"/>
            <a:ext cx="315913" cy="2474913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6595284" y="2353244"/>
            <a:ext cx="13938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en-US" altLang="ar-JO" sz="2300" b="1">
                <a:solidFill>
                  <a:srgbClr val="000000"/>
                </a:solidFill>
                <a:latin typeface="Times" pitchFamily="18" charset="0"/>
              </a:rPr>
              <a:t>GULF STATES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899025" y="1876092"/>
            <a:ext cx="135413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en-US" altLang="ar-JO" sz="2300" b="1" dirty="0">
                <a:solidFill>
                  <a:srgbClr val="000000"/>
                </a:solidFill>
                <a:latin typeface="Times" pitchFamily="18" charset="0"/>
              </a:rPr>
              <a:t>IRAQ</a:t>
            </a:r>
          </a:p>
        </p:txBody>
      </p:sp>
      <p:sp>
        <p:nvSpPr>
          <p:cNvPr id="48" name="Curved Right Arrow 47"/>
          <p:cNvSpPr/>
          <p:nvPr/>
        </p:nvSpPr>
        <p:spPr>
          <a:xfrm rot="7499331">
            <a:off x="5112544" y="2001044"/>
            <a:ext cx="288925" cy="1490663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50" name="Curved Right Arrow 49"/>
          <p:cNvSpPr/>
          <p:nvPr/>
        </p:nvSpPr>
        <p:spPr>
          <a:xfrm rot="8936730">
            <a:off x="5172075" y="2227263"/>
            <a:ext cx="273050" cy="2235200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043488" y="4259263"/>
            <a:ext cx="19446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3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YEMEN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310063" y="5300663"/>
            <a:ext cx="19431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7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"/>
              <a:defRPr sz="22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42C7"/>
              </a:buClr>
              <a:buSzPct val="75000"/>
              <a:buFont typeface="Wingdings 2" pitchFamily="18" charset="2"/>
              <a:buChar char=""/>
              <a:defRPr sz="200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10CF9B"/>
              </a:buClr>
              <a:buSzPct val="70000"/>
              <a:buFont typeface="Wingdings" pitchFamily="2" charset="2"/>
              <a:buChar char=""/>
              <a:defRPr sz="200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7CCA62"/>
              </a:buClr>
              <a:buChar char="•"/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ar-JO" sz="2300" b="1">
                <a:solidFill>
                  <a:srgbClr val="000000"/>
                </a:solidFill>
                <a:latin typeface="Times" pitchFamily="18" charset="0"/>
                <a:cs typeface="Arial" pitchFamily="34" charset="0"/>
              </a:rPr>
              <a:t>ETHIOPIA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245768" y="1589099"/>
            <a:ext cx="19827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en-US" altLang="ar-JO" sz="2500" b="1" dirty="0">
                <a:solidFill>
                  <a:srgbClr val="000000"/>
                </a:solidFill>
                <a:latin typeface="Times" pitchFamily="18" charset="0"/>
              </a:rPr>
              <a:t>SYRIA</a:t>
            </a:r>
          </a:p>
        </p:txBody>
      </p:sp>
      <p:sp>
        <p:nvSpPr>
          <p:cNvPr id="34" name="Curved Right Arrow 33"/>
          <p:cNvSpPr/>
          <p:nvPr/>
        </p:nvSpPr>
        <p:spPr>
          <a:xfrm rot="10026106">
            <a:off x="4818063" y="2244725"/>
            <a:ext cx="422275" cy="3086100"/>
          </a:xfrm>
          <a:prstGeom prst="curvedRightArrow">
            <a:avLst>
              <a:gd name="adj1" fmla="val 9692"/>
              <a:gd name="adj2" fmla="val 62047"/>
              <a:gd name="adj3" fmla="val 21007"/>
            </a:avLst>
          </a:prstGeom>
          <a:solidFill>
            <a:srgbClr val="FF0000"/>
          </a:soli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JO">
              <a:solidFill>
                <a:prstClr val="black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473325" y="2625725"/>
            <a:ext cx="235743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en-US" altLang="ar-JO" sz="2300" b="1">
                <a:solidFill>
                  <a:srgbClr val="000000"/>
                </a:solidFill>
                <a:latin typeface="Times" pitchFamily="18" charset="0"/>
              </a:rPr>
              <a:t>PALESTINE</a:t>
            </a: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5145088" y="3205163"/>
            <a:ext cx="1447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en-US" altLang="ar-JO" sz="2300" b="1">
                <a:solidFill>
                  <a:srgbClr val="000000"/>
                </a:solidFill>
                <a:latin typeface="Times" pitchFamily="18" charset="0"/>
              </a:rPr>
              <a:t>SAUDI</a:t>
            </a:r>
          </a:p>
          <a:p>
            <a:pPr algn="ctr"/>
            <a:r>
              <a:rPr lang="en-US" altLang="ar-JO" sz="2300" b="1">
                <a:solidFill>
                  <a:srgbClr val="000000"/>
                </a:solidFill>
                <a:latin typeface="Times" pitchFamily="18" charset="0"/>
              </a:rPr>
              <a:t> ARABIA</a:t>
            </a:r>
          </a:p>
        </p:txBody>
      </p:sp>
    </p:spTree>
    <p:extLst>
      <p:ext uri="{BB962C8B-B14F-4D97-AF65-F5344CB8AC3E}">
        <p14:creationId xmlns:p14="http://schemas.microsoft.com/office/powerpoint/2010/main" val="30107253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821363" y="1612900"/>
            <a:ext cx="3322637" cy="4525963"/>
          </a:xfrm>
        </p:spPr>
        <p:txBody>
          <a:bodyPr>
            <a:normAutofit/>
          </a:bodyPr>
          <a:lstStyle/>
          <a:p>
            <a:pPr lvl="0" algn="l" rtl="0">
              <a:buNone/>
            </a:pPr>
            <a:r>
              <a:rPr lang="en-US" sz="2500" b="1" u="sng" kern="0" dirty="0" smtClean="0">
                <a:latin typeface="Cambria" pitchFamily="18" charset="0"/>
                <a:cs typeface="Times New Roman" pitchFamily="18" charset="0"/>
              </a:rPr>
              <a:t>Top nationalities:</a:t>
            </a:r>
          </a:p>
          <a:p>
            <a:pPr lvl="0" algn="l" rtl="0">
              <a:buNone/>
            </a:pPr>
            <a:endParaRPr lang="en-US" sz="1000" b="1" u="sng" kern="0" dirty="0" smtClean="0">
              <a:latin typeface="Cambria" pitchFamily="18" charset="0"/>
              <a:cs typeface="Times New Roman" pitchFamily="18" charset="0"/>
            </a:endParaRP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Libya 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Palestine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Saudi Arabia 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Iraq 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Yemen 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Syria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500" b="1" kern="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Sudan</a:t>
            </a:r>
          </a:p>
          <a:p>
            <a:pPr algn="l" rtl="0">
              <a:buNone/>
            </a:pPr>
            <a:endParaRPr lang="ar-JO" sz="2500" dirty="0"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1556792"/>
            <a:ext cx="46085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500" b="1" u="sng" kern="0" dirty="0" smtClean="0">
                <a:latin typeface="Cambria" pitchFamily="18" charset="0"/>
                <a:cs typeface="Times New Roman" pitchFamily="18" charset="0"/>
              </a:rPr>
              <a:t>Most common treatments:</a:t>
            </a:r>
          </a:p>
          <a:p>
            <a:pPr algn="l" rtl="0"/>
            <a:endParaRPr lang="en-US" sz="1000" b="1" u="sng" kern="0" dirty="0" smtClean="0">
              <a:latin typeface="Cambria" pitchFamily="18" charset="0"/>
              <a:cs typeface="Times New Roman" pitchFamily="18" charset="0"/>
            </a:endParaRP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Cardiology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Orthopedics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Ophthalmology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Nephrology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Neurology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ENT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Plastic surgery 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IVF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sz="2500" b="1" kern="0" dirty="0" smtClean="0">
                <a:latin typeface="Cambria" pitchFamily="18" charset="0"/>
                <a:cs typeface="Times New Roman" pitchFamily="18" charset="0"/>
              </a:rPr>
              <a:t>  Dentistry</a:t>
            </a:r>
            <a:endParaRPr lang="ar-JO" sz="2500" b="1" kern="0" dirty="0" smtClean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67544" y="284247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Medical Tourism in Jordan</a:t>
            </a: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defRPr/>
            </a:pPr>
            <a:r>
              <a:rPr lang="en-US" sz="3500" b="1" cap="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The result</a:t>
            </a:r>
          </a:p>
        </p:txBody>
      </p:sp>
      <p:sp>
        <p:nvSpPr>
          <p:cNvPr id="414722" name="AutoShape 2" descr="http://www.google.jo/url?sa=i&amp;source=images&amp;cd=&amp;ved=0CAUQjBw&amp;url=http%3A%2F%2Fwww.awkum.edu.pk%2Fimages%2Fresult.jpg&amp;ei=l5ArVciZOY74aJ-SgNAN&amp;psig=AFQjCNEoKgVZruUv67iTUpVWwRwg2loa7A&amp;ust=142900482405382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4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44824"/>
            <a:ext cx="5227408" cy="391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6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1352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4392488" cy="504383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0" name="Rectangle 2"/>
          <p:cNvSpPr txBox="1">
            <a:spLocks noRot="1" noChangeArrowheads="1"/>
          </p:cNvSpPr>
          <p:nvPr/>
        </p:nvSpPr>
        <p:spPr>
          <a:xfrm>
            <a:off x="467544" y="188640"/>
            <a:ext cx="8172400" cy="107154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3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</a:t>
            </a:r>
          </a:p>
          <a:p>
            <a:pPr algn="ctr" rtl="0">
              <a:spcBef>
                <a:spcPct val="0"/>
              </a:spcBef>
              <a:defRPr/>
            </a:pPr>
            <a:r>
              <a:rPr lang="en-US" sz="33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The Destination of the year 2014</a:t>
            </a: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17486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55422291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2" name="Picture 2"/>
          <p:cNvPicPr>
            <a:picLocks noChangeAspect="1" noChangeArrowheads="1"/>
          </p:cNvPicPr>
          <p:nvPr/>
        </p:nvPicPr>
        <p:blipFill>
          <a:blip r:embed="rId2" cstate="print"/>
          <a:srcRect l="25760" t="16640" r="43217" b="17007"/>
          <a:stretch>
            <a:fillRect/>
          </a:stretch>
        </p:blipFill>
        <p:spPr bwMode="auto">
          <a:xfrm>
            <a:off x="395536" y="1389405"/>
            <a:ext cx="338455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3" name="Picture 3"/>
          <p:cNvPicPr>
            <a:picLocks noChangeAspect="1" noChangeArrowheads="1"/>
          </p:cNvPicPr>
          <p:nvPr/>
        </p:nvPicPr>
        <p:blipFill>
          <a:blip r:embed="rId3" cstate="print"/>
          <a:srcRect l="33397" t="16972" r="44885" b="24486"/>
          <a:stretch>
            <a:fillRect/>
          </a:stretch>
        </p:blipFill>
        <p:spPr bwMode="auto">
          <a:xfrm>
            <a:off x="4932040" y="1313731"/>
            <a:ext cx="3673177" cy="457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33397" t="69410" r="44886" b="24486"/>
          <a:stretch/>
        </p:blipFill>
        <p:spPr bwMode="auto">
          <a:xfrm>
            <a:off x="971600" y="5885857"/>
            <a:ext cx="6624637" cy="741362"/>
          </a:xfrm>
          <a:prstGeom prst="rect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32817" y="19123"/>
            <a:ext cx="8172400" cy="107154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3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JORDAN</a:t>
            </a:r>
          </a:p>
          <a:p>
            <a:pPr algn="ctr" rtl="0">
              <a:spcBef>
                <a:spcPct val="0"/>
              </a:spcBef>
              <a:defRPr/>
            </a:pPr>
            <a:r>
              <a:rPr lang="en-US" sz="33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The Destination of the year 2014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680012" y="5528644"/>
            <a:ext cx="504056" cy="35721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259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419675964"/>
              </p:ext>
            </p:extLst>
          </p:nvPr>
        </p:nvGraphicFramePr>
        <p:xfrm>
          <a:off x="83598" y="475614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95536" y="116632"/>
            <a:ext cx="8172400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0">
              <a:spcBef>
                <a:spcPct val="0"/>
              </a:spcBef>
              <a:defRPr/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Why Jordan?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60154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http://www.clovis-town.com/files/2011/09/Investment.jpg"/>
          <p:cNvPicPr>
            <a:picLocks noChangeAspect="1" noChangeArrowheads="1"/>
          </p:cNvPicPr>
          <p:nvPr/>
        </p:nvPicPr>
        <p:blipFill rotWithShape="1">
          <a:blip r:embed="rId2" cstate="print"/>
          <a:srcRect l="5509" t="22844" r="14111"/>
          <a:stretch/>
        </p:blipFill>
        <p:spPr bwMode="auto">
          <a:xfrm>
            <a:off x="323259" y="3933056"/>
            <a:ext cx="3384645" cy="236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2" descr="http://t3.gstatic.com/images?q=tbn:ANd9GcQ7bkWQliVFKaE9TSkfj9Kg3P_C8UqFjV141xk1Y8PtTWQ7A7jG"/>
          <p:cNvPicPr>
            <a:picLocks noChangeAspect="1" noChangeArrowheads="1"/>
          </p:cNvPicPr>
          <p:nvPr/>
        </p:nvPicPr>
        <p:blipFill rotWithShape="1">
          <a:blip r:embed="rId3" cstate="print"/>
          <a:srcRect b="6959"/>
          <a:stretch/>
        </p:blipFill>
        <p:spPr bwMode="auto">
          <a:xfrm>
            <a:off x="5580112" y="214234"/>
            <a:ext cx="3384376" cy="2197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48072" y="2204864"/>
            <a:ext cx="8172400" cy="153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Investment Environment</a:t>
            </a:r>
          </a:p>
          <a:p>
            <a:pPr algn="ctr" rtl="0">
              <a:lnSpc>
                <a:spcPct val="200000"/>
              </a:lnSpc>
            </a:pPr>
            <a:r>
              <a:rPr lang="en-US" sz="35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+mj-ea"/>
                <a:cs typeface="+mj-cs"/>
              </a:rPr>
              <a:t>In the healthcare sector</a:t>
            </a:r>
            <a:endParaRPr lang="ar-JO" sz="35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618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359532" y="1268760"/>
            <a:ext cx="8388424" cy="5189413"/>
          </a:xfrm>
        </p:spPr>
        <p:txBody>
          <a:bodyPr>
            <a:noAutofit/>
          </a:bodyPr>
          <a:lstStyle/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 smtClean="0">
                <a:latin typeface="Cambria" pitchFamily="18" charset="0"/>
              </a:rPr>
              <a:t>Free trade agreements …..</a:t>
            </a:r>
          </a:p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 smtClean="0">
                <a:latin typeface="Cambria" pitchFamily="18" charset="0"/>
              </a:rPr>
              <a:t>Multi Cultural society</a:t>
            </a:r>
          </a:p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 smtClean="0">
                <a:latin typeface="Cambria" pitchFamily="18" charset="0"/>
              </a:rPr>
              <a:t>Most </a:t>
            </a:r>
            <a:r>
              <a:rPr lang="en-US" sz="2800" b="1" dirty="0">
                <a:latin typeface="Cambria" pitchFamily="18" charset="0"/>
              </a:rPr>
              <a:t>Jordanians </a:t>
            </a:r>
            <a:r>
              <a:rPr lang="en-US" sz="2800" b="1" dirty="0" smtClean="0">
                <a:latin typeface="Cambria" pitchFamily="18" charset="0"/>
              </a:rPr>
              <a:t>are at least bilingual </a:t>
            </a:r>
            <a:endParaRPr lang="en-US" sz="2800" b="1" dirty="0">
              <a:latin typeface="Cambria" pitchFamily="18" charset="0"/>
            </a:endParaRPr>
          </a:p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>
                <a:latin typeface="Cambria" pitchFamily="18" charset="0"/>
              </a:rPr>
              <a:t>Strategic Location</a:t>
            </a:r>
          </a:p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>
                <a:latin typeface="Cambria" pitchFamily="18" charset="0"/>
              </a:rPr>
              <a:t>Strong banking system</a:t>
            </a:r>
          </a:p>
          <a:p>
            <a:pPr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sz="2800" b="1" dirty="0">
                <a:latin typeface="Cambria" pitchFamily="18" charset="0"/>
              </a:rPr>
              <a:t>Competitive costs of doing business</a:t>
            </a:r>
            <a:endParaRPr lang="ar-DZ" sz="2800" b="1" dirty="0">
              <a:latin typeface="Cambria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67544" y="188640"/>
            <a:ext cx="8172400" cy="81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Why to invest in Jordan</a:t>
            </a:r>
            <a:endParaRPr lang="ar-JO" sz="35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131760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395536" y="1340768"/>
            <a:ext cx="8172400" cy="4897437"/>
          </a:xfrm>
        </p:spPr>
        <p:txBody>
          <a:bodyPr>
            <a:noAutofit/>
          </a:bodyPr>
          <a:lstStyle/>
          <a:p>
            <a:pPr algn="just" rtl="0"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300" b="1" dirty="0" smtClean="0">
                <a:latin typeface="Cambria" pitchFamily="18" charset="0"/>
              </a:rPr>
              <a:t> </a:t>
            </a:r>
            <a:r>
              <a:rPr lang="en-US" sz="2800" b="1" dirty="0" smtClean="0">
                <a:latin typeface="Cambria" pitchFamily="18" charset="0"/>
              </a:rPr>
              <a:t>Attractive </a:t>
            </a:r>
            <a:r>
              <a:rPr lang="en-US" sz="2800" b="1" dirty="0">
                <a:latin typeface="Cambria" pitchFamily="18" charset="0"/>
              </a:rPr>
              <a:t>investment environment supported by excellent </a:t>
            </a:r>
            <a:r>
              <a:rPr lang="en-US" sz="2800" b="1" dirty="0" smtClean="0">
                <a:latin typeface="Cambria" pitchFamily="18" charset="0"/>
              </a:rPr>
              <a:t>infrastructure</a:t>
            </a:r>
          </a:p>
          <a:p>
            <a:pPr marL="0" indent="0" algn="just" rtl="0"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lang="en-US" sz="1000" b="1" dirty="0" smtClean="0">
                <a:latin typeface="Cambria" pitchFamily="18" charset="0"/>
              </a:rPr>
              <a:t> </a:t>
            </a:r>
            <a:endParaRPr lang="en-US" sz="1000" b="1" dirty="0">
              <a:latin typeface="Cambria" pitchFamily="18" charset="0"/>
            </a:endParaRPr>
          </a:p>
          <a:p>
            <a:pPr algn="just" rtl="0"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800" b="1" u="sng" dirty="0" smtClean="0">
                <a:latin typeface="Cambria" pitchFamily="18" charset="0"/>
              </a:rPr>
              <a:t>Investment </a:t>
            </a:r>
            <a:r>
              <a:rPr lang="en-US" sz="2800" b="1" u="sng" dirty="0">
                <a:latin typeface="Cambria" pitchFamily="18" charset="0"/>
              </a:rPr>
              <a:t>Promotion Law</a:t>
            </a:r>
            <a:r>
              <a:rPr lang="en-US" sz="2800" b="1" dirty="0">
                <a:latin typeface="Cambria" pitchFamily="18" charset="0"/>
              </a:rPr>
              <a:t>: non-Jordanian investors are treated equally with Jordanian investors in terms of ownership , incentives and exemptions</a:t>
            </a:r>
            <a:r>
              <a:rPr lang="en-US" sz="2800" b="1" dirty="0" smtClean="0">
                <a:latin typeface="Cambria" pitchFamily="18" charset="0"/>
              </a:rPr>
              <a:t>.</a:t>
            </a:r>
          </a:p>
          <a:p>
            <a:pPr marL="0" indent="0" algn="l" rtl="0">
              <a:buClr>
                <a:schemeClr val="tx2">
                  <a:lumMod val="75000"/>
                  <a:lumOff val="25000"/>
                </a:schemeClr>
              </a:buClr>
              <a:buNone/>
            </a:pPr>
            <a:endParaRPr lang="en-US" sz="1000" b="1" dirty="0">
              <a:latin typeface="Cambria" pitchFamily="18" charset="0"/>
            </a:endParaRPr>
          </a:p>
          <a:p>
            <a:pPr algn="just" rtl="0"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Cambria" pitchFamily="18" charset="0"/>
              </a:rPr>
              <a:t>Increasing </a:t>
            </a:r>
            <a:r>
              <a:rPr lang="en-US" sz="2800" b="1" dirty="0">
                <a:latin typeface="Cambria" pitchFamily="18" charset="0"/>
              </a:rPr>
              <a:t>demand on private hospitals services.</a:t>
            </a:r>
          </a:p>
          <a:p>
            <a:pPr algn="just" rtl="0"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Cambria" pitchFamily="18" charset="0"/>
              </a:rPr>
              <a:t>Availability </a:t>
            </a:r>
            <a:r>
              <a:rPr lang="en-US" sz="2800" b="1" dirty="0">
                <a:latin typeface="Cambria" pitchFamily="18" charset="0"/>
              </a:rPr>
              <a:t>of highly qualified healthcare providers.</a:t>
            </a:r>
          </a:p>
          <a:p>
            <a:pPr marL="0" indent="0" algn="just" rtl="0">
              <a:buClr>
                <a:schemeClr val="tx2">
                  <a:lumMod val="75000"/>
                  <a:lumOff val="25000"/>
                </a:schemeClr>
              </a:buClr>
              <a:buNone/>
              <a:defRPr/>
            </a:pPr>
            <a:r>
              <a:rPr lang="en-US" sz="2800" b="1" dirty="0">
                <a:latin typeface="Cambria" pitchFamily="18" charset="0"/>
              </a:rPr>
              <a:t/>
            </a:r>
            <a:br>
              <a:rPr lang="en-US" sz="2800" b="1" dirty="0">
                <a:latin typeface="Cambria" pitchFamily="18" charset="0"/>
              </a:rPr>
            </a:br>
            <a:r>
              <a:rPr lang="en-US" sz="2300" dirty="0" smtClean="0"/>
              <a:t/>
            </a:r>
            <a:br>
              <a:rPr lang="en-US" sz="2300" dirty="0" smtClean="0"/>
            </a:br>
            <a:endParaRPr lang="ar-JO" sz="2300" b="1" dirty="0" smtClean="0">
              <a:latin typeface="Cambria" pitchFamily="18" charset="0"/>
              <a:ea typeface="Calibri" pitchFamily="34" charset="0"/>
            </a:endParaRPr>
          </a:p>
          <a:p>
            <a:pPr algn="just" eaLnBrk="1" fontAlgn="auto" hangingPunct="1">
              <a:spcAft>
                <a:spcPts val="0"/>
              </a:spcAft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ar-DZ" sz="2300" b="1" dirty="0" smtClean="0">
              <a:latin typeface="Cambria" pitchFamily="18" charset="0"/>
              <a:ea typeface="Calibri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67544" y="332654"/>
            <a:ext cx="817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2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Why to invest in Jordan</a:t>
            </a:r>
            <a:endParaRPr lang="ar-JO" sz="32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4554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395536" y="1268760"/>
            <a:ext cx="8319465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In general VAT rate in Jordan is 16%</a:t>
            </a:r>
          </a:p>
          <a:p>
            <a:pPr marL="1257300" lvl="2" indent="-34290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50000"/>
              <a:buFont typeface="Wingdings" panose="05000000000000000000" pitchFamily="2" charset="2"/>
              <a:buChar char="q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There is no VAT on health services</a:t>
            </a:r>
          </a:p>
          <a:p>
            <a:pPr marL="1257300" lvl="2" indent="-34290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50000"/>
              <a:buFont typeface="Wingdings" panose="05000000000000000000" pitchFamily="2" charset="2"/>
              <a:buChar char="q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4% VAT on Pharmaceuticals</a:t>
            </a:r>
          </a:p>
          <a:p>
            <a:pPr marL="1257300" lvl="2" indent="-34290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50000"/>
              <a:buFont typeface="Wingdings" panose="05000000000000000000" pitchFamily="2" charset="2"/>
              <a:buChar char="q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16% VAT on Medical Supplies</a:t>
            </a:r>
            <a:endParaRPr lang="en-US" sz="2200" b="1" dirty="0">
              <a:latin typeface="Cambria" pitchFamily="18" charset="0"/>
              <a:cs typeface="Arial" charset="0"/>
            </a:endParaRPr>
          </a:p>
          <a:p>
            <a:pPr marL="514350" indent="-51435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Corporate tax (income tax) rate in Jordan range from 14% to 30% </a:t>
            </a:r>
          </a:p>
          <a:p>
            <a:pPr marL="1257300" lvl="2" indent="-34290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50000"/>
              <a:buFont typeface="Wingdings" panose="05000000000000000000" pitchFamily="2" charset="2"/>
              <a:buChar char="q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It is 20% on Hospitals</a:t>
            </a:r>
          </a:p>
          <a:p>
            <a:pPr marL="457200" indent="-457200" algn="just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>
                <a:latin typeface="Cambria" pitchFamily="18" charset="0"/>
                <a:cs typeface="Arial" charset="0"/>
              </a:rPr>
              <a:t>Investment law exempt all construction and supplies for building or expanding hospitals.</a:t>
            </a:r>
            <a:endParaRPr lang="en-US" sz="2200" b="1" dirty="0">
              <a:latin typeface="Cambria" pitchFamily="18" charset="0"/>
              <a:cs typeface="Arial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611560" y="260648"/>
            <a:ext cx="8172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Why to invest in Jordan</a:t>
            </a:r>
            <a:endParaRPr lang="ar-JO" sz="36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6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221352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79512" y="332656"/>
            <a:ext cx="872998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500" b="1" cap="all" dirty="0">
                <a:ln w="500">
                  <a:solidFill>
                    <a:srgbClr val="002060">
                      <a:shade val="20000"/>
                      <a:satMod val="120000"/>
                    </a:srgbClr>
                  </a:solidFill>
                </a:ln>
                <a:solidFill>
                  <a:srgbClr val="002060">
                    <a:lumMod val="75000"/>
                  </a:srgbClr>
                </a:solidFill>
                <a:latin typeface="Cambria" pitchFamily="18" charset="0"/>
              </a:rPr>
              <a:t>Opportunities of cooperation</a:t>
            </a: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6" name="AutoShape 57" descr="http://www.google.jo/url?sa=i&amp;source=images&amp;cd=&amp;ved=0CAUQjBw&amp;url=http%3A%2F%2Fus.cdn3.123rf.com%2F168nwm%2Fsunshinesmile%2Fsunshinesmile1401%2Fsunshinesmile140101544%2F25135265-two-butterflies-with-flags-on-wings-as-symbol-of-relations-belgium-and-jordan.jpg&amp;ei=hk1nVKroNqKiyAOwuoCgDw&amp;psig=AFQjCNHby-ZQo2gANp8Uz3kTk2i50V2f2A&amp;ust=1416142599015536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7" name="AutoShape 60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90487" y="158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8" name="AutoShape 63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242887" y="1682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1" name="AutoShape 65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395287" y="3206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2" name="AutoShape 68" descr="http://www.google.jo/url?sa=i&amp;source=images&amp;cd=&amp;ved=0CAUQjBw4kgE&amp;url=http%3A%2F%2Fstatic5.worldcrunch.com%2Fimages%2Fflags%2FBelgium.png&amp;ei=eE1nVI2JBeHgyQP_hoDoAg&amp;psig=AFQjCNGCBOQNLvMngz3U_gPAVynNBhl2pQ&amp;ust=1416142584235584"/>
          <p:cNvSpPr>
            <a:spLocks noChangeAspect="1" noChangeArrowheads="1"/>
          </p:cNvSpPr>
          <p:nvPr/>
        </p:nvSpPr>
        <p:spPr bwMode="auto">
          <a:xfrm>
            <a:off x="547687" y="4730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3" name="AutoShape 71" descr="http://www.google.jo/url?sa=i&amp;source=images&amp;cd=&amp;ved=0CAUQjBw&amp;url=http%3A%2F%2Fstatic3.worldcrunch.com%2Fimages%2Fflags%2FLuxembourg.png&amp;ei=WU9nVNyQJavnywP674CIBg&amp;psig=AFQjCNGqQM1GrCkHh4Dvfyhp4f7ltiPW6w&amp;ust=1416143065763903"/>
          <p:cNvSpPr>
            <a:spLocks noChangeAspect="1" noChangeArrowheads="1"/>
          </p:cNvSpPr>
          <p:nvPr/>
        </p:nvSpPr>
        <p:spPr bwMode="auto">
          <a:xfrm>
            <a:off x="700087" y="6254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4" name="AutoShape 74" descr="http://www.google.jo/url?sa=i&amp;source=images&amp;cd=&amp;ved=0CAUQjBw4LA&amp;url=https%3A%2F%2Fwww.brergroup.com%2FuploadedImages%2F277%2Fvisa%2F293_visa_119_visa_Flag_of_Luxembourg.png&amp;ei=8U9nVPW-GKfCywPegoGoAw&amp;psig=AFQjCNGSZPOKPgp27ovAfvPjrMSyrOfgMQ&amp;ust=1416143217497112"/>
          <p:cNvSpPr>
            <a:spLocks noChangeAspect="1" noChangeArrowheads="1"/>
          </p:cNvSpPr>
          <p:nvPr/>
        </p:nvSpPr>
        <p:spPr bwMode="auto">
          <a:xfrm>
            <a:off x="852487" y="7778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pic>
        <p:nvPicPr>
          <p:cNvPr id="255056" name="Picture 8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8654" r="86165" b="68846"/>
          <a:stretch/>
        </p:blipFill>
        <p:spPr bwMode="auto">
          <a:xfrm>
            <a:off x="6368064" y="1772816"/>
            <a:ext cx="199727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314" name="Picture 2" descr="http://www.google.jo/url?sa=i&amp;source=images&amp;cd=&amp;ved=0CAUQjBw&amp;url=http%3A%2F%2Fzunia.org%2Fsites%2Fdefault%2Ffiles%2Fimagecache%2Fnode_single%2Fimages%2Fpost%2F202127_1305709040_25.jpg&amp;ei=3kv9VK72A6KAzAPIx4GACA&amp;psig=AFQjCNEqI5h7dgaNop9rj9q4PgPsGNm1pA&amp;ust=14259725741324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110" y="3146254"/>
            <a:ext cx="3268787" cy="289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8290" name="Picture 2" descr="http://www.hotel-rio.gr/images/gr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9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79512" y="332656"/>
            <a:ext cx="872998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500" b="1" cap="all" dirty="0" smtClean="0">
                <a:ln w="500">
                  <a:solidFill>
                    <a:srgbClr val="002060">
                      <a:shade val="20000"/>
                      <a:satMod val="120000"/>
                    </a:srgbClr>
                  </a:solidFill>
                </a:ln>
                <a:solidFill>
                  <a:schemeClr val="tx2"/>
                </a:solidFill>
                <a:latin typeface="Cambria" pitchFamily="18" charset="0"/>
              </a:rPr>
              <a:t>Trade Between Jordan &amp; Greece</a:t>
            </a:r>
            <a:endParaRPr lang="en-US" sz="3500" b="1" cap="all" dirty="0">
              <a:ln w="500">
                <a:solidFill>
                  <a:srgbClr val="002060">
                    <a:shade val="20000"/>
                    <a:satMod val="120000"/>
                  </a:srgbClr>
                </a:solidFill>
              </a:ln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9" name="Picture 8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  <p:sp>
        <p:nvSpPr>
          <p:cNvPr id="6" name="AutoShape 57" descr="http://www.google.jo/url?sa=i&amp;source=images&amp;cd=&amp;ved=0CAUQjBw&amp;url=http%3A%2F%2Fus.cdn3.123rf.com%2F168nwm%2Fsunshinesmile%2Fsunshinesmile1401%2Fsunshinesmile140101544%2F25135265-two-butterflies-with-flags-on-wings-as-symbol-of-relations-belgium-and-jordan.jpg&amp;ei=hk1nVKroNqKiyAOwuoCgDw&amp;psig=AFQjCNHby-ZQo2gANp8Uz3kTk2i50V2f2A&amp;ust=1416142599015536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7" name="AutoShape 60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90487" y="158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8" name="AutoShape 63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242887" y="1682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1" name="AutoShape 65" descr="http://www.google.jo/url?sa=i&amp;source=images&amp;cd=&amp;ved=0CAUQjBw4YA&amp;url=http%3A%2F%2Fstatic4.worldcrunch.com%2Fimages%2Fflags%2FJordan.png&amp;ei=dE1nVNiDOqOlygPRsYGYDQ&amp;psig=AFQjCNFrA69aK8HWVi14XHKWZ1IH925nzA&amp;ust=1416142581028666"/>
          <p:cNvSpPr>
            <a:spLocks noChangeAspect="1" noChangeArrowheads="1"/>
          </p:cNvSpPr>
          <p:nvPr/>
        </p:nvSpPr>
        <p:spPr bwMode="auto">
          <a:xfrm>
            <a:off x="395287" y="3206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2" name="AutoShape 68" descr="http://www.google.jo/url?sa=i&amp;source=images&amp;cd=&amp;ved=0CAUQjBw4kgE&amp;url=http%3A%2F%2Fstatic5.worldcrunch.com%2Fimages%2Fflags%2FBelgium.png&amp;ei=eE1nVI2JBeHgyQP_hoDoAg&amp;psig=AFQjCNGCBOQNLvMngz3U_gPAVynNBhl2pQ&amp;ust=1416142584235584"/>
          <p:cNvSpPr>
            <a:spLocks noChangeAspect="1" noChangeArrowheads="1"/>
          </p:cNvSpPr>
          <p:nvPr/>
        </p:nvSpPr>
        <p:spPr bwMode="auto">
          <a:xfrm>
            <a:off x="547687" y="4730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3" name="AutoShape 71" descr="http://www.google.jo/url?sa=i&amp;source=images&amp;cd=&amp;ved=0CAUQjBw&amp;url=http%3A%2F%2Fstatic3.worldcrunch.com%2Fimages%2Fflags%2FLuxembourg.png&amp;ei=WU9nVNyQJavnywP674CIBg&amp;psig=AFQjCNGqQM1GrCkHh4Dvfyhp4f7ltiPW6w&amp;ust=1416143065763903"/>
          <p:cNvSpPr>
            <a:spLocks noChangeAspect="1" noChangeArrowheads="1"/>
          </p:cNvSpPr>
          <p:nvPr/>
        </p:nvSpPr>
        <p:spPr bwMode="auto">
          <a:xfrm>
            <a:off x="700087" y="6254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sp>
        <p:nvSpPr>
          <p:cNvPr id="14" name="AutoShape 74" descr="http://www.google.jo/url?sa=i&amp;source=images&amp;cd=&amp;ved=0CAUQjBw4LA&amp;url=https%3A%2F%2Fwww.brergroup.com%2FuploadedImages%2F277%2Fvisa%2F293_visa_119_visa_Flag_of_Luxembourg.png&amp;ei=8U9nVPW-GKfCywPegoGoAw&amp;psig=AFQjCNGSZPOKPgp27ovAfvPjrMSyrOfgMQ&amp;ust=1416143217497112"/>
          <p:cNvSpPr>
            <a:spLocks noChangeAspect="1" noChangeArrowheads="1"/>
          </p:cNvSpPr>
          <p:nvPr/>
        </p:nvSpPr>
        <p:spPr bwMode="auto">
          <a:xfrm>
            <a:off x="852487" y="77787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JO">
              <a:solidFill>
                <a:prstClr val="black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053996"/>
              </p:ext>
            </p:extLst>
          </p:nvPr>
        </p:nvGraphicFramePr>
        <p:xfrm>
          <a:off x="1259632" y="1484784"/>
          <a:ext cx="6525285" cy="2376264"/>
        </p:xfrm>
        <a:graphic>
          <a:graphicData uri="http://schemas.openxmlformats.org/drawingml/2006/table">
            <a:tbl>
              <a:tblPr rtl="1" firstRow="1" firstCol="1" bandRow="1" bandCol="1">
                <a:tableStyleId>{F2DE63D5-997A-4646-A377-4702673A728D}</a:tableStyleId>
              </a:tblPr>
              <a:tblGrid>
                <a:gridCol w="2531510"/>
                <a:gridCol w="2150050"/>
                <a:gridCol w="1843725"/>
              </a:tblGrid>
              <a:tr h="1008429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u="sng" kern="0" dirty="0" smtClean="0">
                          <a:effectLst/>
                        </a:rPr>
                        <a:t>Imports </a:t>
                      </a:r>
                    </a:p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800" u="none" kern="0" dirty="0" smtClean="0">
                          <a:effectLst/>
                        </a:rPr>
                        <a:t>(JDs)</a:t>
                      </a:r>
                      <a:endParaRPr lang="en-US" sz="1800" b="1" u="none" kern="0" dirty="0">
                        <a:effectLst/>
                        <a:latin typeface="Times New Roman"/>
                        <a:cs typeface="Arabic Transparen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u="sng" kern="0" dirty="0" smtClean="0">
                          <a:effectLst/>
                        </a:rPr>
                        <a:t> Exports </a:t>
                      </a:r>
                    </a:p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800" i="0" u="none" kern="0" dirty="0" smtClean="0">
                          <a:effectLst/>
                        </a:rPr>
                        <a:t>(JDs)</a:t>
                      </a:r>
                      <a:endParaRPr lang="en-US" sz="1800" b="1" i="0" u="none" kern="0" dirty="0">
                        <a:effectLst/>
                        <a:latin typeface="Times New Roman"/>
                        <a:cs typeface="Arabic Transparen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u="sng" kern="0" dirty="0" smtClean="0">
                          <a:effectLst/>
                        </a:rPr>
                        <a:t>Year</a:t>
                      </a:r>
                    </a:p>
                  </a:txBody>
                  <a:tcPr marL="68580" marR="68580" marT="0" marB="0" anchor="ctr"/>
                </a:tc>
              </a:tr>
              <a:tr h="698143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ar-JO" sz="1050" b="1" u="none" strike="noStrike" kern="0" dirty="0" smtClean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cs typeface="Traditional Arabic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b="1" u="none" strike="noStrike" kern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cs typeface="Traditional Arabic"/>
                        </a:rPr>
                        <a:t>30,856,521</a:t>
                      </a:r>
                      <a:endParaRPr lang="en-US" sz="2000" b="1" u="sng" kern="0" dirty="0">
                        <a:effectLst/>
                        <a:latin typeface="Cambria" panose="02040503050406030204" pitchFamily="18" charset="0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050" b="1" u="none" strike="noStrike" kern="0" dirty="0" smtClean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cs typeface="Traditional Arabic"/>
                      </a:endParaRPr>
                    </a:p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b="1" u="none" strike="noStrike" kern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cs typeface="Traditional Arabic"/>
                        </a:rPr>
                        <a:t>10,666,977</a:t>
                      </a:r>
                      <a:endParaRPr lang="en-US" sz="2000" b="1" u="sng" kern="0" dirty="0">
                        <a:effectLst/>
                        <a:latin typeface="Cambria" panose="02040503050406030204" pitchFamily="18" charset="0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u="none" strike="noStrike" kern="0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cs typeface="Traditional Arabic"/>
                        </a:rPr>
                        <a:t>2013</a:t>
                      </a:r>
                      <a:endParaRPr lang="en-US" sz="2000" b="1" u="sng" kern="0" dirty="0" smtClean="0">
                        <a:effectLst/>
                        <a:latin typeface="Cambria" panose="02040503050406030204" pitchFamily="18" charset="0"/>
                        <a:cs typeface="Traditional Arabic"/>
                      </a:endParaRPr>
                    </a:p>
                  </a:txBody>
                  <a:tcPr marL="68580" marR="68580" marT="0" marB="0" anchor="ctr"/>
                </a:tc>
              </a:tr>
              <a:tr h="66969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ar-JO" sz="800" b="1" dirty="0" smtClean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Times New Roman"/>
                        <a:cs typeface="Arabic Transparent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Times New Roman"/>
                          <a:cs typeface="Arabic Transparent"/>
                        </a:rPr>
                        <a:t>32,065,900</a:t>
                      </a:r>
                      <a:endParaRPr lang="en-US" sz="2000" b="1" dirty="0">
                        <a:effectLst/>
                        <a:latin typeface="Cambria" panose="02040503050406030204" pitchFamily="18" charset="0"/>
                        <a:ea typeface="Times New Roman"/>
                        <a:cs typeface="Arabic Transparen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Times New Roman"/>
                          <a:cs typeface="Arabic Transparent"/>
                        </a:rPr>
                        <a:t>7,479,300</a:t>
                      </a:r>
                      <a:endParaRPr lang="en-US" sz="2000" b="1" dirty="0">
                        <a:effectLst/>
                        <a:latin typeface="Cambria" panose="02040503050406030204" pitchFamily="18" charset="0"/>
                        <a:ea typeface="Times New Roman"/>
                        <a:cs typeface="Arabic Transparen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000" b="1" u="none" strike="noStrike" kern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2014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70340" name="Picture 4" descr="http://www.google.jo/url?sa=i&amp;source=images&amp;cd=&amp;ved=0CAUQjBw&amp;url=http%3A%2F%2Fcbw.ge%2Fwp-content%2Fuploads%2F2014%2F12%2FIMPORT-export.png&amp;ei=Uab9VNzBC8e8ygPBy4GQCA&amp;psig=AFQjCNF4vi1lWL7FM8Az95CWGqMjRxobIQ&amp;ust=14259957292710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182" y="4019662"/>
            <a:ext cx="3627613" cy="236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2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395573" y="1397536"/>
            <a:ext cx="8074592" cy="5213350"/>
          </a:xfrm>
        </p:spPr>
        <p:txBody>
          <a:bodyPr>
            <a:noAutofit/>
          </a:bodyPr>
          <a:lstStyle/>
          <a:p>
            <a:pPr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400" b="1" dirty="0" smtClean="0">
                <a:latin typeface="Cambria" pitchFamily="18" charset="0"/>
              </a:rPr>
              <a:t>Knowledge &amp; Experience Transfer </a:t>
            </a:r>
          </a:p>
          <a:p>
            <a:pPr lvl="2"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56000"/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Cambria" pitchFamily="18" charset="0"/>
              </a:rPr>
              <a:t>IVF </a:t>
            </a:r>
            <a:endParaRPr lang="en-US" sz="2200" b="1" dirty="0" smtClean="0">
              <a:latin typeface="Cambria" pitchFamily="18" charset="0"/>
            </a:endParaRPr>
          </a:p>
          <a:p>
            <a:pPr lvl="2"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56000"/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Cambria" pitchFamily="18" charset="0"/>
              </a:rPr>
              <a:t>Cosmetic </a:t>
            </a:r>
            <a:endParaRPr lang="en-US" sz="2200" b="1" dirty="0" smtClean="0">
              <a:latin typeface="Cambria" pitchFamily="18" charset="0"/>
            </a:endParaRPr>
          </a:p>
          <a:p>
            <a:pPr lvl="2"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56000"/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Cambria" pitchFamily="18" charset="0"/>
              </a:rPr>
              <a:t>Rehabilitation centers</a:t>
            </a:r>
          </a:p>
          <a:p>
            <a:pPr lvl="2" algn="l" rtl="0">
              <a:lnSpc>
                <a:spcPct val="150000"/>
              </a:lnSpc>
              <a:buClr>
                <a:schemeClr val="tx2">
                  <a:lumMod val="90000"/>
                  <a:lumOff val="10000"/>
                </a:schemeClr>
              </a:buClr>
              <a:buSzPct val="56000"/>
              <a:buFont typeface="Wingdings" panose="05000000000000000000" pitchFamily="2" charset="2"/>
              <a:buChar char="q"/>
            </a:pPr>
            <a:r>
              <a:rPr lang="en-US" sz="2200" b="1" dirty="0" smtClean="0">
                <a:latin typeface="Cambria" pitchFamily="18" charset="0"/>
              </a:rPr>
              <a:t>Medical Education, medical schools</a:t>
            </a:r>
          </a:p>
          <a:p>
            <a:pPr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tx1"/>
                </a:solidFill>
                <a:latin typeface="Cambria" pitchFamily="18" charset="0"/>
              </a:rPr>
              <a:t> Affiliation </a:t>
            </a:r>
          </a:p>
          <a:p>
            <a:pPr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itchFamily="2" charset="2"/>
              <a:buChar char="§"/>
            </a:pPr>
            <a:r>
              <a:rPr lang="en-US" sz="2400" b="1" dirty="0">
                <a:latin typeface="Cambria" pitchFamily="18" charset="0"/>
              </a:rPr>
              <a:t>Pharmaceutical industry </a:t>
            </a:r>
          </a:p>
          <a:p>
            <a:pPr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itchFamily="2" charset="2"/>
              <a:buChar char="§"/>
            </a:pPr>
            <a:endParaRPr lang="en-US" sz="2400" b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lvl="1"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itchFamily="2" charset="2"/>
              <a:buChar char="§"/>
            </a:pPr>
            <a:endParaRPr lang="en-US" sz="2000" b="1" dirty="0" smtClean="0">
              <a:latin typeface="Cambria" pitchFamily="18" charset="0"/>
            </a:endParaRPr>
          </a:p>
          <a:p>
            <a:pPr algn="l" rtl="0">
              <a:lnSpc>
                <a:spcPct val="200000"/>
              </a:lnSpc>
              <a:buClr>
                <a:schemeClr val="tx2">
                  <a:lumMod val="90000"/>
                  <a:lumOff val="10000"/>
                </a:schemeClr>
              </a:buClr>
              <a:buFont typeface="Wingdings" panose="05000000000000000000" pitchFamily="2" charset="2"/>
              <a:buChar char="§"/>
            </a:pPr>
            <a:endParaRPr lang="en-US" sz="2400" b="1" dirty="0" smtClean="0">
              <a:latin typeface="Cambria" pitchFamily="18" charset="0"/>
            </a:endParaRPr>
          </a:p>
          <a:p>
            <a:pPr algn="l" rtl="0">
              <a:buClr>
                <a:schemeClr val="tx2">
                  <a:lumMod val="90000"/>
                  <a:lumOff val="10000"/>
                </a:schemeClr>
              </a:buClr>
              <a:buFont typeface="Wingdings" panose="05000000000000000000" pitchFamily="2" charset="2"/>
              <a:buChar char="§"/>
            </a:pPr>
            <a:endParaRPr lang="en-US" sz="2400" b="1" dirty="0" smtClean="0">
              <a:latin typeface="Cambria" pitchFamily="18" charset="0"/>
            </a:endParaRPr>
          </a:p>
          <a:p>
            <a:pPr lvl="2" algn="l" rtl="0">
              <a:lnSpc>
                <a:spcPct val="150000"/>
              </a:lnSpc>
              <a:buClr>
                <a:schemeClr val="tx2">
                  <a:lumMod val="75000"/>
                  <a:lumOff val="25000"/>
                </a:schemeClr>
              </a:buClr>
              <a:buSzPct val="50000"/>
              <a:buNone/>
              <a:defRPr/>
            </a:pPr>
            <a:endParaRPr lang="en-US" sz="1900" b="1" dirty="0">
              <a:latin typeface="Cambria" pitchFamily="18" charset="0"/>
            </a:endParaRPr>
          </a:p>
          <a:p>
            <a:pPr marL="0" indent="0" algn="l" rtl="0">
              <a:lnSpc>
                <a:spcPct val="150000"/>
              </a:lnSpc>
              <a:defRPr/>
            </a:pPr>
            <a:endParaRPr lang="ar-JO" sz="2200" b="1" dirty="0">
              <a:latin typeface="Cambria" pitchFamily="18" charset="0"/>
            </a:endParaRPr>
          </a:p>
          <a:p>
            <a:pPr marL="0" indent="0" algn="l" rtl="0">
              <a:lnSpc>
                <a:spcPct val="150000"/>
              </a:lnSpc>
              <a:buNone/>
              <a:defRPr/>
            </a:pPr>
            <a:endParaRPr lang="en-US" sz="2200" b="1" dirty="0" smtClean="0">
              <a:latin typeface="Cambria" pitchFamily="18" charset="0"/>
            </a:endParaRPr>
          </a:p>
          <a:p>
            <a:pPr marL="0" indent="0" algn="l" rtl="0">
              <a:buNone/>
              <a:defRPr/>
            </a:pPr>
            <a:endParaRPr lang="en-US" sz="500" b="1" dirty="0" smtClean="0">
              <a:latin typeface="Cambria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83568" y="279718"/>
            <a:ext cx="784785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en-US" sz="3500" b="1" cap="all" dirty="0" smtClean="0">
                <a:ln w="500">
                  <a:solidFill>
                    <a:srgbClr val="002060">
                      <a:shade val="20000"/>
                      <a:satMod val="120000"/>
                    </a:srgbClr>
                  </a:solidFill>
                </a:ln>
                <a:solidFill>
                  <a:schemeClr val="tx2"/>
                </a:solidFill>
                <a:latin typeface="Cambria" pitchFamily="18" charset="0"/>
              </a:rPr>
              <a:t>Cooperation Opportunities </a:t>
            </a:r>
            <a:endParaRPr lang="ar-JO" sz="3500" b="1" cap="all" dirty="0" smtClean="0">
              <a:ln w="500">
                <a:solidFill>
                  <a:srgbClr val="002060">
                    <a:shade val="20000"/>
                    <a:satMod val="120000"/>
                  </a:srgbClr>
                </a:solidFill>
              </a:ln>
              <a:solidFill>
                <a:schemeClr val="tx2"/>
              </a:solidFill>
              <a:latin typeface="Cambria" pitchFamily="18" charset="0"/>
              <a:cs typeface="Arial"/>
            </a:endParaRPr>
          </a:p>
        </p:txBody>
      </p:sp>
      <p:pic>
        <p:nvPicPr>
          <p:cNvPr id="8" name="Picture 7" descr="\\docuware\quality\General\logo\المجالس\PHA Jord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87" y="6013744"/>
            <a:ext cx="1039356" cy="692695"/>
          </a:xfrm>
          <a:prstGeom prst="rect">
            <a:avLst/>
          </a:prstGeom>
          <a:noFill/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83598" y="6357958"/>
            <a:ext cx="2500330" cy="332656"/>
          </a:xfrm>
          <a:prstGeom prst="rect">
            <a:avLst/>
          </a:prstGeom>
        </p:spPr>
        <p:txBody>
          <a:bodyPr anchor="ctr"/>
          <a:lstStyle/>
          <a:p>
            <a:pPr algn="ctr" rtl="0">
              <a:defRPr/>
            </a:pP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Dr. Fawzi Al-Hammouri</a:t>
            </a:r>
          </a:p>
        </p:txBody>
      </p:sp>
    </p:spTree>
    <p:extLst>
      <p:ext uri="{BB962C8B-B14F-4D97-AF65-F5344CB8AC3E}">
        <p14:creationId xmlns:p14="http://schemas.microsoft.com/office/powerpoint/2010/main" val="409224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itle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>
                <a:solidFill>
                  <a:schemeClr val="bg1"/>
                </a:solidFill>
              </a:rPr>
              <a:t>Divi</a:t>
            </a:r>
            <a:r>
              <a:rPr lang="en-US" sz="3200" dirty="0" smtClean="0">
                <a:solidFill>
                  <a:schemeClr val="bg1"/>
                </a:solidFill>
              </a:rPr>
              <a:t/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>Aqaba</a:t>
            </a:r>
            <a:endParaRPr lang="ar-JO" sz="3200" dirty="0" smtClean="0">
              <a:solidFill>
                <a:schemeClr val="bg1"/>
              </a:solidFill>
            </a:endParaRPr>
          </a:p>
        </p:txBody>
      </p:sp>
      <p:pic>
        <p:nvPicPr>
          <p:cNvPr id="128003" name="Content Placeholder 3" descr="13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78925" cy="6943725"/>
          </a:xfrm>
        </p:spPr>
      </p:pic>
      <p:sp>
        <p:nvSpPr>
          <p:cNvPr id="4" name="Title 1"/>
          <p:cNvSpPr txBox="1">
            <a:spLocks/>
          </p:cNvSpPr>
          <p:nvPr/>
        </p:nvSpPr>
        <p:spPr bwMode="gray">
          <a:xfrm>
            <a:off x="107801" y="204887"/>
            <a:ext cx="1439863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rtl="1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kern="0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AQABA</a:t>
            </a:r>
            <a:endParaRPr lang="ar-JO" sz="3200" b="1" kern="0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1033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ustom 4">
      <a:dk1>
        <a:sysClr val="windowText" lastClr="000000"/>
      </a:dk1>
      <a:lt1>
        <a:sysClr val="window" lastClr="FFFFFF"/>
      </a:lt1>
      <a:dk2>
        <a:srgbClr val="002060"/>
      </a:dk2>
      <a:lt2>
        <a:srgbClr val="DBF5F9"/>
      </a:lt2>
      <a:accent1>
        <a:srgbClr val="0F6FC6"/>
      </a:accent1>
      <a:accent2>
        <a:srgbClr val="009DD9"/>
      </a:accent2>
      <a:accent3>
        <a:srgbClr val="0042C7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Custom 5">
      <a:dk1>
        <a:sysClr val="windowText" lastClr="000000"/>
      </a:dk1>
      <a:lt1>
        <a:sysClr val="window" lastClr="FFFFFF"/>
      </a:lt1>
      <a:dk2>
        <a:srgbClr val="0000B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ivic">
  <a:themeElements>
    <a:clrScheme name="Custom 6">
      <a:dk1>
        <a:sysClr val="windowText" lastClr="000000"/>
      </a:dk1>
      <a:lt1>
        <a:sysClr val="window" lastClr="FFFFFF"/>
      </a:lt1>
      <a:dk2>
        <a:srgbClr val="002060"/>
      </a:dk2>
      <a:lt2>
        <a:srgbClr val="FFFFFF"/>
      </a:lt2>
      <a:accent1>
        <a:srgbClr val="0F6FC6"/>
      </a:accent1>
      <a:accent2>
        <a:srgbClr val="009DD9"/>
      </a:accent2>
      <a:accent3>
        <a:srgbClr val="0042C7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9086</TotalTime>
  <Words>2050</Words>
  <Application>Microsoft Office PowerPoint</Application>
  <PresentationFormat>On-screen Show (4:3)</PresentationFormat>
  <Paragraphs>706</Paragraphs>
  <Slides>106</Slides>
  <Notes>21</Notes>
  <HiddenSlides>0</HiddenSlides>
  <MMClips>1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106</vt:i4>
      </vt:variant>
    </vt:vector>
  </HeadingPairs>
  <TitlesOfParts>
    <vt:vector size="111" baseType="lpstr">
      <vt:lpstr>Civic</vt:lpstr>
      <vt:lpstr>Opulent</vt:lpstr>
      <vt:lpstr>1_Civic</vt:lpstr>
      <vt:lpstr>Worksheet</vt:lpstr>
      <vt:lpstr>Presentation</vt:lpstr>
      <vt:lpstr>PowerPoint Presentation</vt:lpstr>
      <vt:lpstr>PowerPoint Presentation</vt:lpstr>
      <vt:lpstr>PowerPoint Presentation</vt:lpstr>
      <vt:lpstr>HealthCare in Jordan</vt:lpstr>
      <vt:lpstr>PowerPoint Presentation</vt:lpstr>
      <vt:lpstr>PowerPoint Presentation</vt:lpstr>
      <vt:lpstr>Jordan’s  Achievements in  Healthcare </vt:lpstr>
      <vt:lpstr>Health expenditures</vt:lpstr>
      <vt:lpstr>PowerPoint Presentation</vt:lpstr>
      <vt:lpstr>Landmarks in Medical Services</vt:lpstr>
      <vt:lpstr>PowerPoint Presentation</vt:lpstr>
      <vt:lpstr>Country Characteristics</vt:lpstr>
      <vt:lpstr>PowerPoint Presentation</vt:lpstr>
      <vt:lpstr>Dead Sea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HOSPITALS AND MEDICAL CENTERS</vt:lpstr>
      <vt:lpstr>PowerPoint Presentation</vt:lpstr>
      <vt:lpstr>HOSPITALS AND MEDICAL CENTERS</vt:lpstr>
      <vt:lpstr>HOSPITALS AND MEDICAL CENTERS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Number of Doctors Per 10,000 population</vt:lpstr>
      <vt:lpstr>Number of Nurses Per 10,000 population</vt:lpstr>
      <vt:lpstr>Number of Pharmacists Per 10,000 population</vt:lpstr>
      <vt:lpstr>Number of Dentists Per 10,000 population</vt:lpstr>
      <vt:lpstr>PowerPoint Presentation</vt:lpstr>
      <vt:lpstr>PowerPoint Presentation</vt:lpstr>
      <vt:lpstr>COMPARATIVE ANALYSIS IN US$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Tahrir Square in Cairo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Arab German Health Forum Berlin</vt:lpstr>
      <vt:lpstr>PowerPoint Presentation</vt:lpstr>
      <vt:lpstr>Arab Hospitals Federation Conf. Med Health Cairo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result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Divi Aqaba</vt:lpstr>
      <vt:lpstr>PowerPoint Presentation</vt:lpstr>
      <vt:lpstr>PowerPoint Presentation</vt:lpstr>
      <vt:lpstr>Wadi Rum</vt:lpstr>
      <vt:lpstr>Ma'in Hot Springs</vt:lpstr>
      <vt:lpstr>Divi Aqaba</vt:lpstr>
      <vt:lpstr>PowerPoint Presentation</vt:lpstr>
      <vt:lpstr>PowerPoint Presentation</vt:lpstr>
    </vt:vector>
  </TitlesOfParts>
  <Company>Specialty Hospital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shereen.m</dc:creator>
  <cp:lastModifiedBy>Fawzi Hammouri</cp:lastModifiedBy>
  <cp:revision>577</cp:revision>
  <cp:lastPrinted>2015-06-03T06:04:37Z</cp:lastPrinted>
  <dcterms:created xsi:type="dcterms:W3CDTF">2013-03-13T09:57:08Z</dcterms:created>
  <dcterms:modified xsi:type="dcterms:W3CDTF">2015-06-03T06:34:00Z</dcterms:modified>
</cp:coreProperties>
</file>