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rawings/drawing2.xml" ContentType="application/vnd.openxmlformats-officedocument.drawingml.chartshape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notesSlides/notesSlide9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diagrams/colors4.xml" ContentType="application/vnd.openxmlformats-officedocument.drawingml.diagramColor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rawings/drawing1.xml" ContentType="application/vnd.openxmlformats-officedocument.drawingml.chartshapes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charts/chart2.xml" ContentType="application/vnd.openxmlformats-officedocument.drawingml.chart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58" r:id="rId2"/>
    <p:sldId id="324" r:id="rId3"/>
    <p:sldId id="337" r:id="rId4"/>
    <p:sldId id="327" r:id="rId5"/>
    <p:sldId id="325" r:id="rId6"/>
    <p:sldId id="338" r:id="rId7"/>
    <p:sldId id="332" r:id="rId8"/>
    <p:sldId id="333" r:id="rId9"/>
    <p:sldId id="268" r:id="rId10"/>
    <p:sldId id="339" r:id="rId11"/>
    <p:sldId id="314" r:id="rId12"/>
    <p:sldId id="315" r:id="rId13"/>
    <p:sldId id="316" r:id="rId14"/>
    <p:sldId id="329" r:id="rId15"/>
    <p:sldId id="328" r:id="rId16"/>
    <p:sldId id="345" r:id="rId17"/>
    <p:sldId id="318" r:id="rId18"/>
    <p:sldId id="302" r:id="rId19"/>
    <p:sldId id="342" r:id="rId20"/>
    <p:sldId id="340" r:id="rId21"/>
    <p:sldId id="319" r:id="rId22"/>
    <p:sldId id="264" r:id="rId23"/>
    <p:sldId id="334" r:id="rId24"/>
    <p:sldId id="335" r:id="rId25"/>
    <p:sldId id="330" r:id="rId26"/>
    <p:sldId id="266" r:id="rId27"/>
    <p:sldId id="336" r:id="rId28"/>
    <p:sldId id="341" r:id="rId29"/>
    <p:sldId id="331" r:id="rId30"/>
    <p:sldId id="321" r:id="rId31"/>
    <p:sldId id="322" r:id="rId32"/>
    <p:sldId id="323" r:id="rId3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24" autoAdjust="0"/>
  </p:normalViewPr>
  <p:slideViewPr>
    <p:cSldViewPr>
      <p:cViewPr>
        <p:scale>
          <a:sx n="70" d="100"/>
          <a:sy n="70" d="100"/>
        </p:scale>
        <p:origin x="-79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mounab\Desktop\PST_18%20Mars%202015\PST%20version%2011%20mars%202015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C:\Users\mounab\Desktop\PST_18%20Mars%202015\PST%20version%2011%20mars%202015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chart>
    <c:autoTitleDeleted val="1"/>
    <c:plotArea>
      <c:layout>
        <c:manualLayout>
          <c:layoutTarget val="inner"/>
          <c:xMode val="edge"/>
          <c:yMode val="edge"/>
          <c:x val="8.4457886239521024E-2"/>
          <c:y val="3.0830144672290644E-2"/>
          <c:w val="0.90771614097753006"/>
          <c:h val="0.86228930216208965"/>
        </c:manualLayout>
      </c:layout>
      <c:barChart>
        <c:barDir val="col"/>
        <c:grouping val="clustered"/>
        <c:ser>
          <c:idx val="0"/>
          <c:order val="0"/>
          <c:tx>
            <c:strRef>
              <c:f>'programme '!$C$216</c:f>
              <c:strCache>
                <c:ptCount val="1"/>
                <c:pt idx="0">
                  <c:v>Part des ER hors hydro dans la production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dLbls>
            <c:dLbl>
              <c:idx val="0"/>
              <c:layout>
                <c:manualLayout>
                  <c:x val="-1.2267856817482785E-2"/>
                  <c:y val="6.2641508565362651E-3"/>
                </c:manualLayout>
              </c:layout>
              <c:showVal val="1"/>
            </c:dLbl>
            <c:dLbl>
              <c:idx val="1"/>
              <c:layout>
                <c:manualLayout>
                  <c:x val="-4.07024290695199E-3"/>
                  <c:y val="8.3522011420484581E-3"/>
                </c:manualLayout>
              </c:layout>
              <c:showVal val="1"/>
            </c:dLbl>
            <c:txPr>
              <a:bodyPr/>
              <a:lstStyle/>
              <a:p>
                <a:pPr>
                  <a:defRPr lang="en-US" sz="2000" b="1"/>
                </a:pPr>
                <a:endParaRPr lang="fr-FR"/>
              </a:p>
            </c:txPr>
            <c:showVal val="1"/>
          </c:dLbls>
          <c:cat>
            <c:numRef>
              <c:f>'\Travail\PEE\Etude régionale ME\Etude stratégique-ER-2012\Documents rendus- VF\plan d''action\Modèles 20 mai 2013\[Plan d''actions- ER centralisées VFFF.xlsx]planification centrale'!$E$135:$G$135</c:f>
              <c:numCache>
                <c:formatCode>General</c:formatCode>
                <c:ptCount val="3"/>
                <c:pt idx="0">
                  <c:v>2016</c:v>
                </c:pt>
                <c:pt idx="1">
                  <c:v>2020</c:v>
                </c:pt>
                <c:pt idx="2">
                  <c:v>2030</c:v>
                </c:pt>
              </c:numCache>
            </c:numRef>
          </c:cat>
          <c:val>
            <c:numRef>
              <c:f>'programme '!$D$216:$G$216</c:f>
              <c:numCache>
                <c:formatCode>0%</c:formatCode>
                <c:ptCount val="4"/>
                <c:pt idx="0">
                  <c:v>3.5946473074005864E-2</c:v>
                </c:pt>
                <c:pt idx="1">
                  <c:v>0.13762283575105289</c:v>
                </c:pt>
                <c:pt idx="2">
                  <c:v>0.23161774721433306</c:v>
                </c:pt>
                <c:pt idx="3">
                  <c:v>0.29660489476877888</c:v>
                </c:pt>
              </c:numCache>
            </c:numRef>
          </c:val>
        </c:ser>
        <c:axId val="81033472"/>
        <c:axId val="81219584"/>
      </c:barChart>
      <c:catAx>
        <c:axId val="81033472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lang="en-US" sz="1600" b="1"/>
            </a:pPr>
            <a:endParaRPr lang="fr-FR"/>
          </a:p>
        </c:txPr>
        <c:crossAx val="81219584"/>
        <c:crosses val="autoZero"/>
        <c:auto val="1"/>
        <c:lblAlgn val="ctr"/>
        <c:lblOffset val="100"/>
      </c:catAx>
      <c:valAx>
        <c:axId val="81219584"/>
        <c:scaling>
          <c:orientation val="minMax"/>
        </c:scaling>
        <c:axPos val="l"/>
        <c:majorGridlines/>
        <c:numFmt formatCode="0%" sourceLinked="1"/>
        <c:tickLblPos val="nextTo"/>
        <c:txPr>
          <a:bodyPr/>
          <a:lstStyle/>
          <a:p>
            <a:pPr>
              <a:defRPr lang="en-US" sz="1400" b="1"/>
            </a:pPr>
            <a:endParaRPr lang="fr-FR"/>
          </a:p>
        </c:txPr>
        <c:crossAx val="81033472"/>
        <c:crosses val="autoZero"/>
        <c:crossBetween val="between"/>
      </c:valAx>
    </c:plotArea>
    <c:plotVisOnly val="1"/>
    <c:dispBlanksAs val="gap"/>
  </c:chart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style val="26"/>
  <c:chart>
    <c:autoTitleDeleted val="1"/>
    <c:plotArea>
      <c:layout/>
      <c:barChart>
        <c:barDir val="col"/>
        <c:grouping val="stacked"/>
        <c:ser>
          <c:idx val="0"/>
          <c:order val="0"/>
          <c:tx>
            <c:strRef>
              <c:f>'programme '!$C$196</c:f>
              <c:strCache>
                <c:ptCount val="1"/>
                <c:pt idx="0">
                  <c:v>Eolien</c:v>
                </c:pt>
              </c:strCache>
            </c:strRef>
          </c:tx>
          <c:dLbls>
            <c:numFmt formatCode="0" sourceLinked="0"/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fr-FR"/>
              </a:p>
            </c:txPr>
            <c:showVal val="1"/>
          </c:dLbls>
          <c:cat>
            <c:numRef>
              <c:f>'programme '!$D$195:$G$195</c:f>
              <c:numCache>
                <c:formatCode>General</c:formatCode>
                <c:ptCount val="4"/>
                <c:pt idx="0">
                  <c:v>2015</c:v>
                </c:pt>
                <c:pt idx="1">
                  <c:v>2020</c:v>
                </c:pt>
                <c:pt idx="2">
                  <c:v>2025</c:v>
                </c:pt>
                <c:pt idx="3">
                  <c:v>2030</c:v>
                </c:pt>
              </c:numCache>
            </c:numRef>
          </c:cat>
          <c:val>
            <c:numRef>
              <c:f>'programme '!$D$196:$G$196</c:f>
              <c:numCache>
                <c:formatCode>_(* #,##0_);_(* \(#,##0\);_(* "-"??_);_(@_)</c:formatCode>
                <c:ptCount val="4"/>
                <c:pt idx="0">
                  <c:v>245</c:v>
                </c:pt>
                <c:pt idx="1">
                  <c:v>775</c:v>
                </c:pt>
                <c:pt idx="2">
                  <c:v>1305</c:v>
                </c:pt>
                <c:pt idx="3">
                  <c:v>1755</c:v>
                </c:pt>
              </c:numCache>
            </c:numRef>
          </c:val>
        </c:ser>
        <c:ser>
          <c:idx val="1"/>
          <c:order val="1"/>
          <c:tx>
            <c:strRef>
              <c:f>'programme '!$C$198</c:f>
              <c:strCache>
                <c:ptCount val="1"/>
                <c:pt idx="0">
                  <c:v>PV centralisé</c:v>
                </c:pt>
              </c:strCache>
            </c:strRef>
          </c:tx>
          <c:dLbls>
            <c:dLbl>
              <c:idx val="0"/>
              <c:layout>
                <c:manualLayout>
                  <c:x val="1.9444444444444445E-2"/>
                  <c:y val="-1.3204644083721599E-2"/>
                </c:manualLayout>
              </c:layout>
              <c:numFmt formatCode="0" sourceLinked="0"/>
              <c:spPr/>
              <c:txPr>
                <a:bodyPr/>
                <a:lstStyle/>
                <a:p>
                  <a:pPr>
                    <a:defRPr>
                      <a:solidFill>
                        <a:schemeClr val="tx1"/>
                      </a:solidFill>
                    </a:defRPr>
                  </a:pPr>
                  <a:endParaRPr lang="fr-FR"/>
                </a:p>
              </c:txPr>
              <c:showVal val="1"/>
            </c:dLbl>
            <c:numFmt formatCode="0" sourceLinked="0"/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fr-FR"/>
              </a:p>
            </c:txPr>
            <c:showVal val="1"/>
          </c:dLbls>
          <c:cat>
            <c:numRef>
              <c:f>'programme '!$D$195:$G$195</c:f>
              <c:numCache>
                <c:formatCode>General</c:formatCode>
                <c:ptCount val="4"/>
                <c:pt idx="0">
                  <c:v>2015</c:v>
                </c:pt>
                <c:pt idx="1">
                  <c:v>2020</c:v>
                </c:pt>
                <c:pt idx="2">
                  <c:v>2025</c:v>
                </c:pt>
                <c:pt idx="3">
                  <c:v>2030</c:v>
                </c:pt>
              </c:numCache>
            </c:numRef>
          </c:cat>
          <c:val>
            <c:numRef>
              <c:f>'programme '!$D$198:$G$198</c:f>
              <c:numCache>
                <c:formatCode>_(* #,##0_);_(* \(#,##0\);_(* "-"??_);_(@_)</c:formatCode>
                <c:ptCount val="4"/>
                <c:pt idx="0">
                  <c:v>2</c:v>
                </c:pt>
                <c:pt idx="1">
                  <c:v>252</c:v>
                </c:pt>
                <c:pt idx="2">
                  <c:v>557</c:v>
                </c:pt>
                <c:pt idx="3">
                  <c:v>870</c:v>
                </c:pt>
              </c:numCache>
            </c:numRef>
          </c:val>
        </c:ser>
        <c:ser>
          <c:idx val="2"/>
          <c:order val="2"/>
          <c:tx>
            <c:strRef>
              <c:f>'programme '!$C$199</c:f>
              <c:strCache>
                <c:ptCount val="1"/>
                <c:pt idx="0">
                  <c:v>PV toits solaires</c:v>
                </c:pt>
              </c:strCache>
            </c:strRef>
          </c:tx>
          <c:dLbls>
            <c:dLbl>
              <c:idx val="0"/>
              <c:layout>
                <c:manualLayout>
                  <c:x val="-1.3888888888888918E-3"/>
                  <c:y val="-3.5212384223257606E-2"/>
                </c:manualLayout>
              </c:layout>
              <c:spPr/>
              <c:txPr>
                <a:bodyPr/>
                <a:lstStyle/>
                <a:p>
                  <a:pPr>
                    <a:defRPr>
                      <a:solidFill>
                        <a:schemeClr val="tx1"/>
                      </a:solidFill>
                    </a:defRPr>
                  </a:pPr>
                  <a:endParaRPr lang="fr-FR"/>
                </a:p>
              </c:txPr>
              <c:showVal val="1"/>
            </c:dLbl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fr-FR"/>
              </a:p>
            </c:txPr>
            <c:showVal val="1"/>
          </c:dLbls>
          <c:cat>
            <c:numRef>
              <c:f>'programme '!$D$195:$G$195</c:f>
              <c:numCache>
                <c:formatCode>General</c:formatCode>
                <c:ptCount val="4"/>
                <c:pt idx="0">
                  <c:v>2015</c:v>
                </c:pt>
                <c:pt idx="1">
                  <c:v>2020</c:v>
                </c:pt>
                <c:pt idx="2">
                  <c:v>2025</c:v>
                </c:pt>
                <c:pt idx="3">
                  <c:v>2030</c:v>
                </c:pt>
              </c:numCache>
            </c:numRef>
          </c:cat>
          <c:val>
            <c:numRef>
              <c:f>'programme '!$D$199:$G$199</c:f>
              <c:numCache>
                <c:formatCode>_(* #,##0_);_(* \(#,##0\);_(* "-"??_);_(@_)</c:formatCode>
                <c:ptCount val="4"/>
                <c:pt idx="0">
                  <c:v>28</c:v>
                </c:pt>
                <c:pt idx="1">
                  <c:v>153</c:v>
                </c:pt>
                <c:pt idx="2">
                  <c:v>390</c:v>
                </c:pt>
                <c:pt idx="3">
                  <c:v>640</c:v>
                </c:pt>
              </c:numCache>
            </c:numRef>
          </c:val>
        </c:ser>
        <c:ser>
          <c:idx val="3"/>
          <c:order val="3"/>
          <c:tx>
            <c:strRef>
              <c:f>'programme '!$C$200</c:f>
              <c:strCache>
                <c:ptCount val="1"/>
                <c:pt idx="0">
                  <c:v>CSP</c:v>
                </c:pt>
              </c:strCache>
            </c:strRef>
          </c:tx>
          <c:dLbls>
            <c:dLbl>
              <c:idx val="0"/>
              <c:delete val="1"/>
            </c:dLbl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fr-FR"/>
              </a:p>
            </c:txPr>
            <c:showVal val="1"/>
          </c:dLbls>
          <c:cat>
            <c:numRef>
              <c:f>'programme '!$D$195:$G$195</c:f>
              <c:numCache>
                <c:formatCode>General</c:formatCode>
                <c:ptCount val="4"/>
                <c:pt idx="0">
                  <c:v>2015</c:v>
                </c:pt>
                <c:pt idx="1">
                  <c:v>2020</c:v>
                </c:pt>
                <c:pt idx="2">
                  <c:v>2025</c:v>
                </c:pt>
                <c:pt idx="3">
                  <c:v>2030</c:v>
                </c:pt>
              </c:numCache>
            </c:numRef>
          </c:cat>
          <c:val>
            <c:numRef>
              <c:f>'programme '!$D$200:$G$200</c:f>
              <c:numCache>
                <c:formatCode>_(* #,##0_);_(* \(#,##0\);_(* "-"??_);_(@_)</c:formatCode>
                <c:ptCount val="4"/>
                <c:pt idx="0">
                  <c:v>0</c:v>
                </c:pt>
                <c:pt idx="1">
                  <c:v>0</c:v>
                </c:pt>
                <c:pt idx="2">
                  <c:v>150</c:v>
                </c:pt>
                <c:pt idx="3">
                  <c:v>450</c:v>
                </c:pt>
              </c:numCache>
            </c:numRef>
          </c:val>
        </c:ser>
        <c:ser>
          <c:idx val="4"/>
          <c:order val="4"/>
          <c:tx>
            <c:strRef>
              <c:f>'programme '!$C$201</c:f>
              <c:strCache>
                <c:ptCount val="1"/>
                <c:pt idx="0">
                  <c:v>Biomasse</c:v>
                </c:pt>
              </c:strCache>
            </c:strRef>
          </c:tx>
          <c:dLbls>
            <c:dLbl>
              <c:idx val="0"/>
              <c:delete val="1"/>
            </c:dLbl>
            <c:dLbl>
              <c:idx val="1"/>
              <c:layout>
                <c:manualLayout>
                  <c:x val="-5.0925337632080212E-17"/>
                  <c:y val="-3.0810836195350411E-2"/>
                </c:manualLayout>
              </c:layout>
              <c:showVal val="1"/>
            </c:dLbl>
            <c:dLbl>
              <c:idx val="2"/>
              <c:layout>
                <c:manualLayout>
                  <c:x val="0"/>
                  <c:y val="-1.5405418097675223E-2"/>
                </c:manualLayout>
              </c:layout>
              <c:showVal val="1"/>
            </c:dLbl>
            <c:dLbl>
              <c:idx val="3"/>
              <c:layout>
                <c:manualLayout>
                  <c:x val="0"/>
                  <c:y val="-2.2007740139536016E-2"/>
                </c:manualLayout>
              </c:layout>
              <c:showVal val="1"/>
            </c:dLbl>
            <c:showVal val="1"/>
          </c:dLbls>
          <c:cat>
            <c:numRef>
              <c:f>'programme '!$D$195:$G$195</c:f>
              <c:numCache>
                <c:formatCode>General</c:formatCode>
                <c:ptCount val="4"/>
                <c:pt idx="0">
                  <c:v>2015</c:v>
                </c:pt>
                <c:pt idx="1">
                  <c:v>2020</c:v>
                </c:pt>
                <c:pt idx="2">
                  <c:v>2025</c:v>
                </c:pt>
                <c:pt idx="3">
                  <c:v>2030</c:v>
                </c:pt>
              </c:numCache>
            </c:numRef>
          </c:cat>
          <c:val>
            <c:numRef>
              <c:f>'programme '!$D$201:$G$201</c:f>
              <c:numCache>
                <c:formatCode>_(* #,##0_);_(* \(#,##0\);_(* "-"??_);_(@_)</c:formatCode>
                <c:ptCount val="4"/>
                <c:pt idx="0">
                  <c:v>0</c:v>
                </c:pt>
                <c:pt idx="1">
                  <c:v>45</c:v>
                </c:pt>
                <c:pt idx="2">
                  <c:v>80</c:v>
                </c:pt>
                <c:pt idx="3">
                  <c:v>100</c:v>
                </c:pt>
              </c:numCache>
            </c:numRef>
          </c:val>
        </c:ser>
        <c:dLbls>
          <c:showVal val="1"/>
        </c:dLbls>
        <c:gapWidth val="95"/>
        <c:overlap val="100"/>
        <c:axId val="81781888"/>
        <c:axId val="81783424"/>
      </c:barChart>
      <c:catAx>
        <c:axId val="81781888"/>
        <c:scaling>
          <c:orientation val="minMax"/>
        </c:scaling>
        <c:axPos val="b"/>
        <c:numFmt formatCode="General" sourceLinked="1"/>
        <c:majorTickMark val="none"/>
        <c:tickLblPos val="nextTo"/>
        <c:txPr>
          <a:bodyPr/>
          <a:lstStyle/>
          <a:p>
            <a:pPr>
              <a:defRPr b="1">
                <a:solidFill>
                  <a:srgbClr val="FF0000"/>
                </a:solidFill>
              </a:defRPr>
            </a:pPr>
            <a:endParaRPr lang="fr-FR"/>
          </a:p>
        </c:txPr>
        <c:crossAx val="81783424"/>
        <c:crosses val="autoZero"/>
        <c:auto val="1"/>
        <c:lblAlgn val="ctr"/>
        <c:lblOffset val="100"/>
      </c:catAx>
      <c:valAx>
        <c:axId val="81783424"/>
        <c:scaling>
          <c:orientation val="minMax"/>
        </c:scaling>
        <c:delete val="1"/>
        <c:axPos val="l"/>
        <c:numFmt formatCode="_(* #,##0_);_(* \(#,##0\);_(* &quot;-&quot;??_);_(@_)" sourceLinked="1"/>
        <c:tickLblPos val="none"/>
        <c:crossAx val="81781888"/>
        <c:crosses val="autoZero"/>
        <c:crossBetween val="between"/>
      </c:valAx>
    </c:plotArea>
    <c:legend>
      <c:legendPos val="t"/>
      <c:layout/>
    </c:legend>
    <c:plotVisOnly val="1"/>
    <c:dispBlanksAs val="gap"/>
  </c:chart>
  <c:txPr>
    <a:bodyPr/>
    <a:lstStyle/>
    <a:p>
      <a:pPr>
        <a:defRPr sz="1800"/>
      </a:pPr>
      <a:endParaRPr lang="fr-FR"/>
    </a:p>
  </c:txPr>
  <c:externalData r:id="rId1"/>
  <c:userShapes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6947743-B977-42D5-83FC-1D3924ACAA43}" type="doc">
      <dgm:prSet loTypeId="urn:microsoft.com/office/officeart/2005/8/layout/hProcess6" loCatId="process" qsTypeId="urn:microsoft.com/office/officeart/2005/8/quickstyle/3d1" qsCatId="3D" csTypeId="urn:microsoft.com/office/officeart/2005/8/colors/colorful4" csCatId="colorful" phldr="1"/>
      <dgm:spPr/>
      <dgm:t>
        <a:bodyPr/>
        <a:lstStyle/>
        <a:p>
          <a:endParaRPr lang="fr-FR"/>
        </a:p>
      </dgm:t>
    </dgm:pt>
    <dgm:pt modelId="{24973234-28A7-4D70-9242-5E326C43014C}">
      <dgm:prSet phldrT="[Texte]" custT="1"/>
      <dgm:spPr/>
      <dgm:t>
        <a:bodyPr/>
        <a:lstStyle/>
        <a:p>
          <a:r>
            <a:rPr lang="en-US" sz="1500" b="1" noProof="0" dirty="0" smtClean="0"/>
            <a:t>Centralized electricity Production</a:t>
          </a:r>
          <a:endParaRPr lang="en-US" sz="1500" b="1" noProof="0" dirty="0"/>
        </a:p>
      </dgm:t>
    </dgm:pt>
    <dgm:pt modelId="{877C1022-07EF-4DC0-A26A-B1EE5075712A}" type="parTrans" cxnId="{C8ECDDFC-728B-484D-A608-127629B7C4AA}">
      <dgm:prSet/>
      <dgm:spPr/>
      <dgm:t>
        <a:bodyPr/>
        <a:lstStyle/>
        <a:p>
          <a:endParaRPr lang="en-US" noProof="0"/>
        </a:p>
      </dgm:t>
    </dgm:pt>
    <dgm:pt modelId="{73ED92DC-1888-4FB1-BA7B-AEE0B4657DA4}" type="sibTrans" cxnId="{C8ECDDFC-728B-484D-A608-127629B7C4AA}">
      <dgm:prSet/>
      <dgm:spPr/>
      <dgm:t>
        <a:bodyPr/>
        <a:lstStyle/>
        <a:p>
          <a:endParaRPr lang="en-US" noProof="0"/>
        </a:p>
      </dgm:t>
    </dgm:pt>
    <dgm:pt modelId="{B9ACA95D-D997-432A-A826-847DA20F8E8C}">
      <dgm:prSet phldrT="[Texte]" custT="1"/>
      <dgm:spPr/>
      <dgm:t>
        <a:bodyPr/>
        <a:lstStyle/>
        <a:p>
          <a:r>
            <a:rPr lang="en-US" sz="1200" b="1" noProof="0" dirty="0" smtClean="0"/>
            <a:t>Wind</a:t>
          </a:r>
          <a:endParaRPr lang="en-US" sz="1200" b="1" noProof="0" dirty="0"/>
        </a:p>
      </dgm:t>
    </dgm:pt>
    <dgm:pt modelId="{15B97C4F-2707-4308-B00A-93FDC0B611F0}" type="parTrans" cxnId="{30DB9DE1-8E6E-4D0B-B977-F42F79160AAD}">
      <dgm:prSet/>
      <dgm:spPr/>
      <dgm:t>
        <a:bodyPr/>
        <a:lstStyle/>
        <a:p>
          <a:endParaRPr lang="en-US" noProof="0"/>
        </a:p>
      </dgm:t>
    </dgm:pt>
    <dgm:pt modelId="{2F9D6D32-51EE-4052-B994-92E04C9228B5}" type="sibTrans" cxnId="{30DB9DE1-8E6E-4D0B-B977-F42F79160AAD}">
      <dgm:prSet/>
      <dgm:spPr/>
      <dgm:t>
        <a:bodyPr/>
        <a:lstStyle/>
        <a:p>
          <a:endParaRPr lang="en-US" noProof="0"/>
        </a:p>
      </dgm:t>
    </dgm:pt>
    <dgm:pt modelId="{ECF5E69E-2E6E-46B8-AEA5-E374D00D2894}">
      <dgm:prSet phldrT="[Texte]" custT="1"/>
      <dgm:spPr/>
      <dgm:t>
        <a:bodyPr/>
        <a:lstStyle/>
        <a:p>
          <a:r>
            <a:rPr lang="en-US" sz="1200" b="1" noProof="0" dirty="0" smtClean="0"/>
            <a:t>PV</a:t>
          </a:r>
          <a:endParaRPr lang="en-US" sz="1200" b="1" noProof="0" dirty="0"/>
        </a:p>
      </dgm:t>
    </dgm:pt>
    <dgm:pt modelId="{22AD579B-C475-4E13-A620-FE37BB98D7E5}" type="parTrans" cxnId="{4D92D0C4-5DFC-4ADA-8840-91C0EC9EC61F}">
      <dgm:prSet/>
      <dgm:spPr/>
      <dgm:t>
        <a:bodyPr/>
        <a:lstStyle/>
        <a:p>
          <a:endParaRPr lang="en-US" noProof="0"/>
        </a:p>
      </dgm:t>
    </dgm:pt>
    <dgm:pt modelId="{E927B09F-1EDC-4D00-9AC6-80D9DA6F90A2}" type="sibTrans" cxnId="{4D92D0C4-5DFC-4ADA-8840-91C0EC9EC61F}">
      <dgm:prSet/>
      <dgm:spPr/>
      <dgm:t>
        <a:bodyPr/>
        <a:lstStyle/>
        <a:p>
          <a:endParaRPr lang="en-US" noProof="0"/>
        </a:p>
      </dgm:t>
    </dgm:pt>
    <dgm:pt modelId="{1AE6AE71-A0B6-4385-9579-1469DA856729}">
      <dgm:prSet phldrT="[Texte]" custT="1"/>
      <dgm:spPr/>
      <dgm:t>
        <a:bodyPr/>
        <a:lstStyle/>
        <a:p>
          <a:r>
            <a:rPr lang="en-US" sz="1500" b="1" noProof="0" dirty="0" smtClean="0"/>
            <a:t>Decentralized PV</a:t>
          </a:r>
          <a:endParaRPr lang="en-US" sz="1500" b="1" noProof="0" dirty="0"/>
        </a:p>
      </dgm:t>
    </dgm:pt>
    <dgm:pt modelId="{B277877C-C89C-412B-AF31-3885319B1AF9}" type="parTrans" cxnId="{39FEA87D-A163-43D3-BEE5-7918A406E27B}">
      <dgm:prSet/>
      <dgm:spPr/>
      <dgm:t>
        <a:bodyPr/>
        <a:lstStyle/>
        <a:p>
          <a:endParaRPr lang="en-US" noProof="0"/>
        </a:p>
      </dgm:t>
    </dgm:pt>
    <dgm:pt modelId="{EC380F7C-F696-4682-B1A8-F12B98A2484F}" type="sibTrans" cxnId="{39FEA87D-A163-43D3-BEE5-7918A406E27B}">
      <dgm:prSet/>
      <dgm:spPr/>
      <dgm:t>
        <a:bodyPr/>
        <a:lstStyle/>
        <a:p>
          <a:endParaRPr lang="en-US" noProof="0"/>
        </a:p>
      </dgm:t>
    </dgm:pt>
    <dgm:pt modelId="{27556FAA-BC17-4770-AE35-401BC692838C}">
      <dgm:prSet phldrT="[Texte]" custT="1"/>
      <dgm:spPr/>
      <dgm:t>
        <a:bodyPr/>
        <a:lstStyle/>
        <a:p>
          <a:r>
            <a:rPr lang="en-US" sz="1200" b="1" noProof="0" dirty="0" smtClean="0"/>
            <a:t>Solar PV Roofs</a:t>
          </a:r>
          <a:endParaRPr lang="en-US" sz="1200" b="1" noProof="0" dirty="0"/>
        </a:p>
      </dgm:t>
    </dgm:pt>
    <dgm:pt modelId="{3274632B-33E9-4D80-86B8-EAB05858B253}" type="parTrans" cxnId="{17A21003-7CA4-401B-9E6C-4D5E26CF7B8D}">
      <dgm:prSet/>
      <dgm:spPr/>
      <dgm:t>
        <a:bodyPr/>
        <a:lstStyle/>
        <a:p>
          <a:endParaRPr lang="en-US" noProof="0"/>
        </a:p>
      </dgm:t>
    </dgm:pt>
    <dgm:pt modelId="{9467770B-CA43-4060-BBFC-6EFF51F9A824}" type="sibTrans" cxnId="{17A21003-7CA4-401B-9E6C-4D5E26CF7B8D}">
      <dgm:prSet/>
      <dgm:spPr/>
      <dgm:t>
        <a:bodyPr/>
        <a:lstStyle/>
        <a:p>
          <a:endParaRPr lang="en-US" noProof="0"/>
        </a:p>
      </dgm:t>
    </dgm:pt>
    <dgm:pt modelId="{98CED599-C7F7-4658-8D63-E645C0BD7E2F}">
      <dgm:prSet phldrT="[Texte]" custT="1"/>
      <dgm:spPr/>
      <dgm:t>
        <a:bodyPr/>
        <a:lstStyle/>
        <a:p>
          <a:r>
            <a:rPr lang="en-US" sz="1500" b="1" noProof="0" dirty="0" smtClean="0"/>
            <a:t>Solar thermal</a:t>
          </a:r>
          <a:endParaRPr lang="en-US" sz="1500" b="1" noProof="0" dirty="0"/>
        </a:p>
      </dgm:t>
    </dgm:pt>
    <dgm:pt modelId="{1FECDC3F-95C6-4D35-A44F-80352C0A3B3C}" type="parTrans" cxnId="{4FE307DD-B36E-4F25-8576-B6CDC0265CCB}">
      <dgm:prSet/>
      <dgm:spPr/>
      <dgm:t>
        <a:bodyPr/>
        <a:lstStyle/>
        <a:p>
          <a:endParaRPr lang="en-US" noProof="0"/>
        </a:p>
      </dgm:t>
    </dgm:pt>
    <dgm:pt modelId="{05A42E66-6680-4828-8EBB-E852E1A5C04F}" type="sibTrans" cxnId="{4FE307DD-B36E-4F25-8576-B6CDC0265CCB}">
      <dgm:prSet/>
      <dgm:spPr/>
      <dgm:t>
        <a:bodyPr/>
        <a:lstStyle/>
        <a:p>
          <a:endParaRPr lang="en-US" noProof="0"/>
        </a:p>
      </dgm:t>
    </dgm:pt>
    <dgm:pt modelId="{E16C54F0-B203-4085-9AAE-CF45D659DCED}">
      <dgm:prSet phldrT="[Texte]" custT="1"/>
      <dgm:spPr/>
      <dgm:t>
        <a:bodyPr/>
        <a:lstStyle/>
        <a:p>
          <a:pPr algn="l"/>
          <a:r>
            <a:rPr lang="en-US" sz="1200" b="1" noProof="0" dirty="0" smtClean="0"/>
            <a:t>Residential</a:t>
          </a:r>
          <a:endParaRPr lang="en-US" sz="1200" b="1" noProof="0" dirty="0"/>
        </a:p>
      </dgm:t>
    </dgm:pt>
    <dgm:pt modelId="{9E3FB6A1-20F5-4687-B824-24E36E08CD46}" type="parTrans" cxnId="{CF1DBFB5-0EEE-40F5-BEB7-1D915CD199A3}">
      <dgm:prSet/>
      <dgm:spPr/>
      <dgm:t>
        <a:bodyPr/>
        <a:lstStyle/>
        <a:p>
          <a:endParaRPr lang="en-US" noProof="0"/>
        </a:p>
      </dgm:t>
    </dgm:pt>
    <dgm:pt modelId="{EEC97532-38F0-4775-BB14-86F8A38CBC62}" type="sibTrans" cxnId="{CF1DBFB5-0EEE-40F5-BEB7-1D915CD199A3}">
      <dgm:prSet/>
      <dgm:spPr/>
      <dgm:t>
        <a:bodyPr/>
        <a:lstStyle/>
        <a:p>
          <a:endParaRPr lang="en-US" noProof="0"/>
        </a:p>
      </dgm:t>
    </dgm:pt>
    <dgm:pt modelId="{AABCDAB4-2F67-4087-A52D-E7D9A2F7E269}">
      <dgm:prSet phldrT="[Texte]" custT="1"/>
      <dgm:spPr/>
      <dgm:t>
        <a:bodyPr/>
        <a:lstStyle/>
        <a:p>
          <a:r>
            <a:rPr lang="en-US" sz="1200" b="1" noProof="0" smtClean="0"/>
            <a:t>CSP</a:t>
          </a:r>
          <a:endParaRPr lang="en-US" sz="1200" b="1" noProof="0"/>
        </a:p>
      </dgm:t>
    </dgm:pt>
    <dgm:pt modelId="{8ABB76E5-C834-4FAC-A122-9650B1DD8FDB}" type="parTrans" cxnId="{68A0E129-2646-4A4D-868B-201991B038B1}">
      <dgm:prSet/>
      <dgm:spPr/>
      <dgm:t>
        <a:bodyPr/>
        <a:lstStyle/>
        <a:p>
          <a:endParaRPr lang="en-US" noProof="0"/>
        </a:p>
      </dgm:t>
    </dgm:pt>
    <dgm:pt modelId="{ACB5BFA1-18E2-43C4-9040-62B7281E3F39}" type="sibTrans" cxnId="{68A0E129-2646-4A4D-868B-201991B038B1}">
      <dgm:prSet/>
      <dgm:spPr/>
      <dgm:t>
        <a:bodyPr/>
        <a:lstStyle/>
        <a:p>
          <a:endParaRPr lang="en-US" noProof="0"/>
        </a:p>
      </dgm:t>
    </dgm:pt>
    <dgm:pt modelId="{527A0FF9-1548-4B03-8773-C1B1140EBA3A}">
      <dgm:prSet phldrT="[Texte]" custT="1"/>
      <dgm:spPr/>
      <dgm:t>
        <a:bodyPr/>
        <a:lstStyle/>
        <a:p>
          <a:r>
            <a:rPr lang="en-US" sz="1200" b="1" noProof="0" smtClean="0"/>
            <a:t>Biomasse</a:t>
          </a:r>
          <a:endParaRPr lang="en-US" sz="1200" b="1" noProof="0"/>
        </a:p>
      </dgm:t>
    </dgm:pt>
    <dgm:pt modelId="{B493365F-FCEA-4535-9D91-1CB82CE10217}" type="parTrans" cxnId="{BEE9FDD6-3241-4448-BB58-EF1B466A1CDE}">
      <dgm:prSet/>
      <dgm:spPr/>
      <dgm:t>
        <a:bodyPr/>
        <a:lstStyle/>
        <a:p>
          <a:endParaRPr lang="en-US" noProof="0"/>
        </a:p>
      </dgm:t>
    </dgm:pt>
    <dgm:pt modelId="{13D7526B-AD3F-4D2B-A595-50B41242940F}" type="sibTrans" cxnId="{BEE9FDD6-3241-4448-BB58-EF1B466A1CDE}">
      <dgm:prSet/>
      <dgm:spPr/>
      <dgm:t>
        <a:bodyPr/>
        <a:lstStyle/>
        <a:p>
          <a:endParaRPr lang="en-US" noProof="0"/>
        </a:p>
      </dgm:t>
    </dgm:pt>
    <dgm:pt modelId="{5E61E8EA-6EA2-459C-8F4D-E545F28E9A2C}">
      <dgm:prSet phldrT="[Texte]" custT="1"/>
      <dgm:spPr/>
      <dgm:t>
        <a:bodyPr/>
        <a:lstStyle/>
        <a:p>
          <a:r>
            <a:rPr lang="en-US" sz="1200" b="1" noProof="0" dirty="0" smtClean="0"/>
            <a:t>Pumping water</a:t>
          </a:r>
          <a:endParaRPr lang="en-US" sz="1200" b="1" noProof="0" dirty="0"/>
        </a:p>
      </dgm:t>
    </dgm:pt>
    <dgm:pt modelId="{2C8A554F-47B6-4A51-AB9E-F9E3F8A83548}" type="parTrans" cxnId="{7C9F8F3D-98A2-4AB3-8FD9-A84005A01C60}">
      <dgm:prSet/>
      <dgm:spPr/>
      <dgm:t>
        <a:bodyPr/>
        <a:lstStyle/>
        <a:p>
          <a:endParaRPr lang="en-US" noProof="0"/>
        </a:p>
      </dgm:t>
    </dgm:pt>
    <dgm:pt modelId="{DF0F3EB2-A513-4266-B9F9-C66B6BE68A26}" type="sibTrans" cxnId="{7C9F8F3D-98A2-4AB3-8FD9-A84005A01C60}">
      <dgm:prSet/>
      <dgm:spPr/>
      <dgm:t>
        <a:bodyPr/>
        <a:lstStyle/>
        <a:p>
          <a:endParaRPr lang="en-US" noProof="0"/>
        </a:p>
      </dgm:t>
    </dgm:pt>
    <dgm:pt modelId="{A7FFCE33-9B4F-470D-88B2-47C04C9E6F62}">
      <dgm:prSet phldrT="[Texte]" custT="1"/>
      <dgm:spPr/>
      <dgm:t>
        <a:bodyPr/>
        <a:lstStyle/>
        <a:p>
          <a:pPr algn="l"/>
          <a:r>
            <a:rPr lang="en-US" sz="1200" b="1" noProof="0" dirty="0" smtClean="0"/>
            <a:t>Tertiary</a:t>
          </a:r>
          <a:endParaRPr lang="en-US" sz="1200" b="1" noProof="0" dirty="0"/>
        </a:p>
      </dgm:t>
    </dgm:pt>
    <dgm:pt modelId="{CA4C4E31-860D-451E-8B6C-746072C88F72}" type="parTrans" cxnId="{48A3A09B-831D-4941-8B66-9C3ECE81AF59}">
      <dgm:prSet/>
      <dgm:spPr/>
      <dgm:t>
        <a:bodyPr/>
        <a:lstStyle/>
        <a:p>
          <a:endParaRPr lang="en-US" noProof="0"/>
        </a:p>
      </dgm:t>
    </dgm:pt>
    <dgm:pt modelId="{CA6B3BC7-0D7C-497C-A897-11E5A1399201}" type="sibTrans" cxnId="{48A3A09B-831D-4941-8B66-9C3ECE81AF59}">
      <dgm:prSet/>
      <dgm:spPr/>
      <dgm:t>
        <a:bodyPr/>
        <a:lstStyle/>
        <a:p>
          <a:endParaRPr lang="en-US" noProof="0"/>
        </a:p>
      </dgm:t>
    </dgm:pt>
    <dgm:pt modelId="{AFD78EE3-2EB8-40E4-BBFC-A23D5A0CE152}">
      <dgm:prSet phldrT="[Texte]" custT="1"/>
      <dgm:spPr/>
      <dgm:t>
        <a:bodyPr/>
        <a:lstStyle/>
        <a:p>
          <a:pPr algn="l"/>
          <a:r>
            <a:rPr lang="en-US" sz="1200" b="1" noProof="0" smtClean="0"/>
            <a:t>Industriel</a:t>
          </a:r>
          <a:endParaRPr lang="en-US" sz="1200" b="1" noProof="0"/>
        </a:p>
      </dgm:t>
    </dgm:pt>
    <dgm:pt modelId="{89433B87-CE0A-4890-BB11-2D8C6F67502C}" type="parTrans" cxnId="{84E9128B-BB18-42E2-9682-F9E3EFA0A22D}">
      <dgm:prSet/>
      <dgm:spPr/>
      <dgm:t>
        <a:bodyPr/>
        <a:lstStyle/>
        <a:p>
          <a:endParaRPr lang="en-US" noProof="0"/>
        </a:p>
      </dgm:t>
    </dgm:pt>
    <dgm:pt modelId="{69A23032-29F3-481B-A4B8-27D9040058D7}" type="sibTrans" cxnId="{84E9128B-BB18-42E2-9682-F9E3EFA0A22D}">
      <dgm:prSet/>
      <dgm:spPr/>
      <dgm:t>
        <a:bodyPr/>
        <a:lstStyle/>
        <a:p>
          <a:endParaRPr lang="en-US" noProof="0"/>
        </a:p>
      </dgm:t>
    </dgm:pt>
    <dgm:pt modelId="{1D81614F-D15D-4157-9710-C44F8FC5EBDA}" type="pres">
      <dgm:prSet presAssocID="{16947743-B977-42D5-83FC-1D3924ACAA43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2643D579-37C7-4C79-B2C3-8A08C12B3CF4}" type="pres">
      <dgm:prSet presAssocID="{24973234-28A7-4D70-9242-5E326C43014C}" presName="compNode" presStyleCnt="0"/>
      <dgm:spPr/>
    </dgm:pt>
    <dgm:pt modelId="{856A03F5-8A2D-41C7-A30E-9501791C7594}" type="pres">
      <dgm:prSet presAssocID="{24973234-28A7-4D70-9242-5E326C43014C}" presName="noGeometry" presStyleCnt="0"/>
      <dgm:spPr/>
    </dgm:pt>
    <dgm:pt modelId="{735DDCA9-3308-481A-91BC-445C44486B60}" type="pres">
      <dgm:prSet presAssocID="{24973234-28A7-4D70-9242-5E326C43014C}" presName="childTextVisible" presStyleLbl="bgAccFollowNode1" presStyleIdx="0" presStyleCnt="3" custScaleX="86906" custScaleY="72072" custLinFactNeighborX="13930" custLinFactNeighborY="286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DDA68AA-A9EF-489F-990B-DBFF314821EE}" type="pres">
      <dgm:prSet presAssocID="{24973234-28A7-4D70-9242-5E326C43014C}" presName="childTextHidden" presStyleLbl="bgAccFollowNode1" presStyleIdx="0" presStyleCnt="3"/>
      <dgm:spPr/>
      <dgm:t>
        <a:bodyPr/>
        <a:lstStyle/>
        <a:p>
          <a:endParaRPr lang="fr-FR"/>
        </a:p>
      </dgm:t>
    </dgm:pt>
    <dgm:pt modelId="{3D723F41-87C2-4F43-AAF4-B8D23CEA4110}" type="pres">
      <dgm:prSet presAssocID="{24973234-28A7-4D70-9242-5E326C43014C}" presName="parentText" presStyleLbl="node1" presStyleIdx="0" presStyleCnt="3" custScaleX="149889" custScaleY="126000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8346DE4-B8CF-4B44-AE23-EDA343AE5F51}" type="pres">
      <dgm:prSet presAssocID="{24973234-28A7-4D70-9242-5E326C43014C}" presName="aSpace" presStyleCnt="0"/>
      <dgm:spPr/>
    </dgm:pt>
    <dgm:pt modelId="{FFA0C17E-FA55-4393-A962-92E2ACA1F8CD}" type="pres">
      <dgm:prSet presAssocID="{1AE6AE71-A0B6-4385-9579-1469DA856729}" presName="compNode" presStyleCnt="0"/>
      <dgm:spPr/>
    </dgm:pt>
    <dgm:pt modelId="{1F36F66F-17BA-480B-9627-FFAD67C4180F}" type="pres">
      <dgm:prSet presAssocID="{1AE6AE71-A0B6-4385-9579-1469DA856729}" presName="noGeometry" presStyleCnt="0"/>
      <dgm:spPr/>
    </dgm:pt>
    <dgm:pt modelId="{E9695947-3C47-43D8-9ED5-330C0D8016DF}" type="pres">
      <dgm:prSet presAssocID="{1AE6AE71-A0B6-4385-9579-1469DA856729}" presName="childTextVisible" presStyleLbl="bgAccFollowNode1" presStyleIdx="1" presStyleCnt="3" custScaleX="89001" custScaleY="72968" custLinFactNeighborX="10301" custLinFactNeighborY="448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B224D06-C16A-4B6B-A72F-F6F9AD16C798}" type="pres">
      <dgm:prSet presAssocID="{1AE6AE71-A0B6-4385-9579-1469DA856729}" presName="childTextHidden" presStyleLbl="bgAccFollowNode1" presStyleIdx="1" presStyleCnt="3"/>
      <dgm:spPr/>
      <dgm:t>
        <a:bodyPr/>
        <a:lstStyle/>
        <a:p>
          <a:endParaRPr lang="fr-FR"/>
        </a:p>
      </dgm:t>
    </dgm:pt>
    <dgm:pt modelId="{68518BEE-03B3-4857-B253-1A22CEB95DF7}" type="pres">
      <dgm:prSet presAssocID="{1AE6AE71-A0B6-4385-9579-1469DA856729}" presName="parentText" presStyleLbl="node1" presStyleIdx="1" presStyleCnt="3" custScaleX="166033" custScaleY="13875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4D4BCEA-7816-419E-B2DA-88A4F9DFBE71}" type="pres">
      <dgm:prSet presAssocID="{1AE6AE71-A0B6-4385-9579-1469DA856729}" presName="aSpace" presStyleCnt="0"/>
      <dgm:spPr/>
    </dgm:pt>
    <dgm:pt modelId="{4379105F-FD60-4E94-A269-3FA47202A448}" type="pres">
      <dgm:prSet presAssocID="{98CED599-C7F7-4658-8D63-E645C0BD7E2F}" presName="compNode" presStyleCnt="0"/>
      <dgm:spPr/>
    </dgm:pt>
    <dgm:pt modelId="{E4885394-F3C0-4433-A510-BBA5F16056D6}" type="pres">
      <dgm:prSet presAssocID="{98CED599-C7F7-4658-8D63-E645C0BD7E2F}" presName="noGeometry" presStyleCnt="0"/>
      <dgm:spPr/>
    </dgm:pt>
    <dgm:pt modelId="{D252E72D-88C4-44C4-8A7D-84C641C9A0AD}" type="pres">
      <dgm:prSet presAssocID="{98CED599-C7F7-4658-8D63-E645C0BD7E2F}" presName="childTextVisible" presStyleLbl="bgAccFollowNode1" presStyleIdx="2" presStyleCnt="3" custScaleX="93295" custScaleY="72072" custLinFactNeighborX="7771" custLinFactNeighborY="65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7D4E33B-5C81-4C2B-A9B5-6609CA2FEB35}" type="pres">
      <dgm:prSet presAssocID="{98CED599-C7F7-4658-8D63-E645C0BD7E2F}" presName="childTextHidden" presStyleLbl="bgAccFollowNode1" presStyleIdx="2" presStyleCnt="3"/>
      <dgm:spPr/>
      <dgm:t>
        <a:bodyPr/>
        <a:lstStyle/>
        <a:p>
          <a:endParaRPr lang="fr-FR"/>
        </a:p>
      </dgm:t>
    </dgm:pt>
    <dgm:pt modelId="{F32C58F1-8B78-4FA6-9FA8-B96F137083E5}" type="pres">
      <dgm:prSet presAssocID="{98CED599-C7F7-4658-8D63-E645C0BD7E2F}" presName="parentText" presStyleLbl="node1" presStyleIdx="2" presStyleCnt="3" custScaleX="145298" custScaleY="127713" custLinFactNeighborX="-13350" custLinFactNeighborY="2002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57AD39BE-4589-4F5E-AC1D-9E67D6860B44}" type="presOf" srcId="{1AE6AE71-A0B6-4385-9579-1469DA856729}" destId="{68518BEE-03B3-4857-B253-1A22CEB95DF7}" srcOrd="0" destOrd="0" presId="urn:microsoft.com/office/officeart/2005/8/layout/hProcess6"/>
    <dgm:cxn modelId="{7C9F8F3D-98A2-4AB3-8FD9-A84005A01C60}" srcId="{1AE6AE71-A0B6-4385-9579-1469DA856729}" destId="{5E61E8EA-6EA2-459C-8F4D-E545F28E9A2C}" srcOrd="1" destOrd="0" parTransId="{2C8A554F-47B6-4A51-AB9E-F9E3F8A83548}" sibTransId="{DF0F3EB2-A513-4266-B9F9-C66B6BE68A26}"/>
    <dgm:cxn modelId="{BF2EDEA0-238F-4B21-86CB-7AF4433CCD40}" type="presOf" srcId="{AFD78EE3-2EB8-40E4-BBFC-A23D5A0CE152}" destId="{D252E72D-88C4-44C4-8A7D-84C641C9A0AD}" srcOrd="0" destOrd="2" presId="urn:microsoft.com/office/officeart/2005/8/layout/hProcess6"/>
    <dgm:cxn modelId="{3828C664-4E3C-4095-A8D6-23996B86BB41}" type="presOf" srcId="{ECF5E69E-2E6E-46B8-AEA5-E374D00D2894}" destId="{735DDCA9-3308-481A-91BC-445C44486B60}" srcOrd="0" destOrd="1" presId="urn:microsoft.com/office/officeart/2005/8/layout/hProcess6"/>
    <dgm:cxn modelId="{CF1DBFB5-0EEE-40F5-BEB7-1D915CD199A3}" srcId="{98CED599-C7F7-4658-8D63-E645C0BD7E2F}" destId="{E16C54F0-B203-4085-9AAE-CF45D659DCED}" srcOrd="0" destOrd="0" parTransId="{9E3FB6A1-20F5-4687-B824-24E36E08CD46}" sibTransId="{EEC97532-38F0-4775-BB14-86F8A38CBC62}"/>
    <dgm:cxn modelId="{30DB9DE1-8E6E-4D0B-B977-F42F79160AAD}" srcId="{24973234-28A7-4D70-9242-5E326C43014C}" destId="{B9ACA95D-D997-432A-A826-847DA20F8E8C}" srcOrd="0" destOrd="0" parTransId="{15B97C4F-2707-4308-B00A-93FDC0B611F0}" sibTransId="{2F9D6D32-51EE-4052-B994-92E04C9228B5}"/>
    <dgm:cxn modelId="{3759DCA0-E3BE-4BA9-A845-C507C75F180B}" type="presOf" srcId="{5E61E8EA-6EA2-459C-8F4D-E545F28E9A2C}" destId="{E9695947-3C47-43D8-9ED5-330C0D8016DF}" srcOrd="0" destOrd="1" presId="urn:microsoft.com/office/officeart/2005/8/layout/hProcess6"/>
    <dgm:cxn modelId="{4D92D0C4-5DFC-4ADA-8840-91C0EC9EC61F}" srcId="{24973234-28A7-4D70-9242-5E326C43014C}" destId="{ECF5E69E-2E6E-46B8-AEA5-E374D00D2894}" srcOrd="1" destOrd="0" parTransId="{22AD579B-C475-4E13-A620-FE37BB98D7E5}" sibTransId="{E927B09F-1EDC-4D00-9AC6-80D9DA6F90A2}"/>
    <dgm:cxn modelId="{46CA1EF6-42A4-47A2-A46B-6693209B7399}" type="presOf" srcId="{527A0FF9-1548-4B03-8773-C1B1140EBA3A}" destId="{4DDA68AA-A9EF-489F-990B-DBFF314821EE}" srcOrd="1" destOrd="3" presId="urn:microsoft.com/office/officeart/2005/8/layout/hProcess6"/>
    <dgm:cxn modelId="{62D8EFA7-4796-494A-9B69-3829FBE6C1A1}" type="presOf" srcId="{27556FAA-BC17-4770-AE35-401BC692838C}" destId="{BB224D06-C16A-4B6B-A72F-F6F9AD16C798}" srcOrd="1" destOrd="0" presId="urn:microsoft.com/office/officeart/2005/8/layout/hProcess6"/>
    <dgm:cxn modelId="{68A0E129-2646-4A4D-868B-201991B038B1}" srcId="{24973234-28A7-4D70-9242-5E326C43014C}" destId="{AABCDAB4-2F67-4087-A52D-E7D9A2F7E269}" srcOrd="2" destOrd="0" parTransId="{8ABB76E5-C834-4FAC-A122-9650B1DD8FDB}" sibTransId="{ACB5BFA1-18E2-43C4-9040-62B7281E3F39}"/>
    <dgm:cxn modelId="{17A21003-7CA4-401B-9E6C-4D5E26CF7B8D}" srcId="{1AE6AE71-A0B6-4385-9579-1469DA856729}" destId="{27556FAA-BC17-4770-AE35-401BC692838C}" srcOrd="0" destOrd="0" parTransId="{3274632B-33E9-4D80-86B8-EAB05858B253}" sibTransId="{9467770B-CA43-4060-BBFC-6EFF51F9A824}"/>
    <dgm:cxn modelId="{84E9128B-BB18-42E2-9682-F9E3EFA0A22D}" srcId="{98CED599-C7F7-4658-8D63-E645C0BD7E2F}" destId="{AFD78EE3-2EB8-40E4-BBFC-A23D5A0CE152}" srcOrd="2" destOrd="0" parTransId="{89433B87-CE0A-4890-BB11-2D8C6F67502C}" sibTransId="{69A23032-29F3-481B-A4B8-27D9040058D7}"/>
    <dgm:cxn modelId="{F5FB58D2-E4FC-4BB9-AE3D-C2F14B677948}" type="presOf" srcId="{AABCDAB4-2F67-4087-A52D-E7D9A2F7E269}" destId="{735DDCA9-3308-481A-91BC-445C44486B60}" srcOrd="0" destOrd="2" presId="urn:microsoft.com/office/officeart/2005/8/layout/hProcess6"/>
    <dgm:cxn modelId="{CBBE85E2-6F30-43CF-A61C-9F273BA8D64C}" type="presOf" srcId="{B9ACA95D-D997-432A-A826-847DA20F8E8C}" destId="{4DDA68AA-A9EF-489F-990B-DBFF314821EE}" srcOrd="1" destOrd="0" presId="urn:microsoft.com/office/officeart/2005/8/layout/hProcess6"/>
    <dgm:cxn modelId="{7A7BC51F-80DD-45E6-AF76-C97272EB3877}" type="presOf" srcId="{ECF5E69E-2E6E-46B8-AEA5-E374D00D2894}" destId="{4DDA68AA-A9EF-489F-990B-DBFF314821EE}" srcOrd="1" destOrd="1" presId="urn:microsoft.com/office/officeart/2005/8/layout/hProcess6"/>
    <dgm:cxn modelId="{48A3A09B-831D-4941-8B66-9C3ECE81AF59}" srcId="{98CED599-C7F7-4658-8D63-E645C0BD7E2F}" destId="{A7FFCE33-9B4F-470D-88B2-47C04C9E6F62}" srcOrd="1" destOrd="0" parTransId="{CA4C4E31-860D-451E-8B6C-746072C88F72}" sibTransId="{CA6B3BC7-0D7C-497C-A897-11E5A1399201}"/>
    <dgm:cxn modelId="{C197513A-29A3-483A-97A7-D2FE631FC461}" type="presOf" srcId="{AABCDAB4-2F67-4087-A52D-E7D9A2F7E269}" destId="{4DDA68AA-A9EF-489F-990B-DBFF314821EE}" srcOrd="1" destOrd="2" presId="urn:microsoft.com/office/officeart/2005/8/layout/hProcess6"/>
    <dgm:cxn modelId="{98481886-CD92-4E02-9FCA-6D577DDD36F1}" type="presOf" srcId="{B9ACA95D-D997-432A-A826-847DA20F8E8C}" destId="{735DDCA9-3308-481A-91BC-445C44486B60}" srcOrd="0" destOrd="0" presId="urn:microsoft.com/office/officeart/2005/8/layout/hProcess6"/>
    <dgm:cxn modelId="{9E9C9FCC-D5E1-4848-9437-B23704F3C7BF}" type="presOf" srcId="{527A0FF9-1548-4B03-8773-C1B1140EBA3A}" destId="{735DDCA9-3308-481A-91BC-445C44486B60}" srcOrd="0" destOrd="3" presId="urn:microsoft.com/office/officeart/2005/8/layout/hProcess6"/>
    <dgm:cxn modelId="{88C09DB9-10AB-4459-9248-968768064A77}" type="presOf" srcId="{16947743-B977-42D5-83FC-1D3924ACAA43}" destId="{1D81614F-D15D-4157-9710-C44F8FC5EBDA}" srcOrd="0" destOrd="0" presId="urn:microsoft.com/office/officeart/2005/8/layout/hProcess6"/>
    <dgm:cxn modelId="{BEE9FDD6-3241-4448-BB58-EF1B466A1CDE}" srcId="{24973234-28A7-4D70-9242-5E326C43014C}" destId="{527A0FF9-1548-4B03-8773-C1B1140EBA3A}" srcOrd="3" destOrd="0" parTransId="{B493365F-FCEA-4535-9D91-1CB82CE10217}" sibTransId="{13D7526B-AD3F-4D2B-A595-50B41242940F}"/>
    <dgm:cxn modelId="{0C7246EE-66EA-48D8-943B-7EE57684B07F}" type="presOf" srcId="{24973234-28A7-4D70-9242-5E326C43014C}" destId="{3D723F41-87C2-4F43-AAF4-B8D23CEA4110}" srcOrd="0" destOrd="0" presId="urn:microsoft.com/office/officeart/2005/8/layout/hProcess6"/>
    <dgm:cxn modelId="{BD8472B8-03AB-4C88-942E-84264ADEA0E1}" type="presOf" srcId="{E16C54F0-B203-4085-9AAE-CF45D659DCED}" destId="{A7D4E33B-5C81-4C2B-A9B5-6609CA2FEB35}" srcOrd="1" destOrd="0" presId="urn:microsoft.com/office/officeart/2005/8/layout/hProcess6"/>
    <dgm:cxn modelId="{6A7A72BC-C182-48EA-9DCD-8DE161923C53}" type="presOf" srcId="{A7FFCE33-9B4F-470D-88B2-47C04C9E6F62}" destId="{A7D4E33B-5C81-4C2B-A9B5-6609CA2FEB35}" srcOrd="1" destOrd="1" presId="urn:microsoft.com/office/officeart/2005/8/layout/hProcess6"/>
    <dgm:cxn modelId="{C8ECDDFC-728B-484D-A608-127629B7C4AA}" srcId="{16947743-B977-42D5-83FC-1D3924ACAA43}" destId="{24973234-28A7-4D70-9242-5E326C43014C}" srcOrd="0" destOrd="0" parTransId="{877C1022-07EF-4DC0-A26A-B1EE5075712A}" sibTransId="{73ED92DC-1888-4FB1-BA7B-AEE0B4657DA4}"/>
    <dgm:cxn modelId="{2D1E99AD-21CA-4DC7-9F9B-30C440F243B2}" type="presOf" srcId="{98CED599-C7F7-4658-8D63-E645C0BD7E2F}" destId="{F32C58F1-8B78-4FA6-9FA8-B96F137083E5}" srcOrd="0" destOrd="0" presId="urn:microsoft.com/office/officeart/2005/8/layout/hProcess6"/>
    <dgm:cxn modelId="{E65CFE24-4CE8-4990-BE81-3DD7BCED4E1D}" type="presOf" srcId="{AFD78EE3-2EB8-40E4-BBFC-A23D5A0CE152}" destId="{A7D4E33B-5C81-4C2B-A9B5-6609CA2FEB35}" srcOrd="1" destOrd="2" presId="urn:microsoft.com/office/officeart/2005/8/layout/hProcess6"/>
    <dgm:cxn modelId="{A765DC1D-540D-403C-96AA-32346708B028}" type="presOf" srcId="{A7FFCE33-9B4F-470D-88B2-47C04C9E6F62}" destId="{D252E72D-88C4-44C4-8A7D-84C641C9A0AD}" srcOrd="0" destOrd="1" presId="urn:microsoft.com/office/officeart/2005/8/layout/hProcess6"/>
    <dgm:cxn modelId="{8A6722F7-EEE5-4C44-A5E1-502CA6E590F9}" type="presOf" srcId="{E16C54F0-B203-4085-9AAE-CF45D659DCED}" destId="{D252E72D-88C4-44C4-8A7D-84C641C9A0AD}" srcOrd="0" destOrd="0" presId="urn:microsoft.com/office/officeart/2005/8/layout/hProcess6"/>
    <dgm:cxn modelId="{2CF4E239-3BFD-497F-AF6A-8A31B2713CD4}" type="presOf" srcId="{5E61E8EA-6EA2-459C-8F4D-E545F28E9A2C}" destId="{BB224D06-C16A-4B6B-A72F-F6F9AD16C798}" srcOrd="1" destOrd="1" presId="urn:microsoft.com/office/officeart/2005/8/layout/hProcess6"/>
    <dgm:cxn modelId="{39FEA87D-A163-43D3-BEE5-7918A406E27B}" srcId="{16947743-B977-42D5-83FC-1D3924ACAA43}" destId="{1AE6AE71-A0B6-4385-9579-1469DA856729}" srcOrd="1" destOrd="0" parTransId="{B277877C-C89C-412B-AF31-3885319B1AF9}" sibTransId="{EC380F7C-F696-4682-B1A8-F12B98A2484F}"/>
    <dgm:cxn modelId="{6B1E5AD3-C1BB-4B1F-817C-FBC5B6640216}" type="presOf" srcId="{27556FAA-BC17-4770-AE35-401BC692838C}" destId="{E9695947-3C47-43D8-9ED5-330C0D8016DF}" srcOrd="0" destOrd="0" presId="urn:microsoft.com/office/officeart/2005/8/layout/hProcess6"/>
    <dgm:cxn modelId="{4FE307DD-B36E-4F25-8576-B6CDC0265CCB}" srcId="{16947743-B977-42D5-83FC-1D3924ACAA43}" destId="{98CED599-C7F7-4658-8D63-E645C0BD7E2F}" srcOrd="2" destOrd="0" parTransId="{1FECDC3F-95C6-4D35-A44F-80352C0A3B3C}" sibTransId="{05A42E66-6680-4828-8EBB-E852E1A5C04F}"/>
    <dgm:cxn modelId="{1045D043-B0E5-4F91-BF6F-59C6A7A55692}" type="presParOf" srcId="{1D81614F-D15D-4157-9710-C44F8FC5EBDA}" destId="{2643D579-37C7-4C79-B2C3-8A08C12B3CF4}" srcOrd="0" destOrd="0" presId="urn:microsoft.com/office/officeart/2005/8/layout/hProcess6"/>
    <dgm:cxn modelId="{E71422C2-1BA7-4BB9-A0CB-484E17C18ABB}" type="presParOf" srcId="{2643D579-37C7-4C79-B2C3-8A08C12B3CF4}" destId="{856A03F5-8A2D-41C7-A30E-9501791C7594}" srcOrd="0" destOrd="0" presId="urn:microsoft.com/office/officeart/2005/8/layout/hProcess6"/>
    <dgm:cxn modelId="{56E76EAE-0229-4783-BD6E-77CB0351C3CB}" type="presParOf" srcId="{2643D579-37C7-4C79-B2C3-8A08C12B3CF4}" destId="{735DDCA9-3308-481A-91BC-445C44486B60}" srcOrd="1" destOrd="0" presId="urn:microsoft.com/office/officeart/2005/8/layout/hProcess6"/>
    <dgm:cxn modelId="{6DBE1CD8-B0B2-42AD-81E4-3B1C56FD4F9F}" type="presParOf" srcId="{2643D579-37C7-4C79-B2C3-8A08C12B3CF4}" destId="{4DDA68AA-A9EF-489F-990B-DBFF314821EE}" srcOrd="2" destOrd="0" presId="urn:microsoft.com/office/officeart/2005/8/layout/hProcess6"/>
    <dgm:cxn modelId="{781D16CC-95D9-4FF3-B52C-8693F6E28AD2}" type="presParOf" srcId="{2643D579-37C7-4C79-B2C3-8A08C12B3CF4}" destId="{3D723F41-87C2-4F43-AAF4-B8D23CEA4110}" srcOrd="3" destOrd="0" presId="urn:microsoft.com/office/officeart/2005/8/layout/hProcess6"/>
    <dgm:cxn modelId="{4B5CC3D4-53D7-4E07-8F21-671187DBA76A}" type="presParOf" srcId="{1D81614F-D15D-4157-9710-C44F8FC5EBDA}" destId="{28346DE4-B8CF-4B44-AE23-EDA343AE5F51}" srcOrd="1" destOrd="0" presId="urn:microsoft.com/office/officeart/2005/8/layout/hProcess6"/>
    <dgm:cxn modelId="{613D5246-7994-43F7-B1D8-B05F9D1EC42D}" type="presParOf" srcId="{1D81614F-D15D-4157-9710-C44F8FC5EBDA}" destId="{FFA0C17E-FA55-4393-A962-92E2ACA1F8CD}" srcOrd="2" destOrd="0" presId="urn:microsoft.com/office/officeart/2005/8/layout/hProcess6"/>
    <dgm:cxn modelId="{D0E5DB95-AE1A-4B05-9987-A01B88072B71}" type="presParOf" srcId="{FFA0C17E-FA55-4393-A962-92E2ACA1F8CD}" destId="{1F36F66F-17BA-480B-9627-FFAD67C4180F}" srcOrd="0" destOrd="0" presId="urn:microsoft.com/office/officeart/2005/8/layout/hProcess6"/>
    <dgm:cxn modelId="{04A438DE-D1AE-4BFF-B77F-866D50F39E9A}" type="presParOf" srcId="{FFA0C17E-FA55-4393-A962-92E2ACA1F8CD}" destId="{E9695947-3C47-43D8-9ED5-330C0D8016DF}" srcOrd="1" destOrd="0" presId="urn:microsoft.com/office/officeart/2005/8/layout/hProcess6"/>
    <dgm:cxn modelId="{8080EB15-9860-43FD-94B4-94B586AFFEFE}" type="presParOf" srcId="{FFA0C17E-FA55-4393-A962-92E2ACA1F8CD}" destId="{BB224D06-C16A-4B6B-A72F-F6F9AD16C798}" srcOrd="2" destOrd="0" presId="urn:microsoft.com/office/officeart/2005/8/layout/hProcess6"/>
    <dgm:cxn modelId="{C3F00B28-AD3D-4FC1-A87E-ABCC1C6EF3ED}" type="presParOf" srcId="{FFA0C17E-FA55-4393-A962-92E2ACA1F8CD}" destId="{68518BEE-03B3-4857-B253-1A22CEB95DF7}" srcOrd="3" destOrd="0" presId="urn:microsoft.com/office/officeart/2005/8/layout/hProcess6"/>
    <dgm:cxn modelId="{3A48DA2E-87E5-48CD-838E-FC661074A9BB}" type="presParOf" srcId="{1D81614F-D15D-4157-9710-C44F8FC5EBDA}" destId="{44D4BCEA-7816-419E-B2DA-88A4F9DFBE71}" srcOrd="3" destOrd="0" presId="urn:microsoft.com/office/officeart/2005/8/layout/hProcess6"/>
    <dgm:cxn modelId="{3F36C781-C83D-4226-925E-6680E416C1BE}" type="presParOf" srcId="{1D81614F-D15D-4157-9710-C44F8FC5EBDA}" destId="{4379105F-FD60-4E94-A269-3FA47202A448}" srcOrd="4" destOrd="0" presId="urn:microsoft.com/office/officeart/2005/8/layout/hProcess6"/>
    <dgm:cxn modelId="{0AA99C6A-4B12-4343-9BF8-AF3BD2D238CB}" type="presParOf" srcId="{4379105F-FD60-4E94-A269-3FA47202A448}" destId="{E4885394-F3C0-4433-A510-BBA5F16056D6}" srcOrd="0" destOrd="0" presId="urn:microsoft.com/office/officeart/2005/8/layout/hProcess6"/>
    <dgm:cxn modelId="{F4A98A12-3FFC-4D99-98BB-F8FFD7877A2A}" type="presParOf" srcId="{4379105F-FD60-4E94-A269-3FA47202A448}" destId="{D252E72D-88C4-44C4-8A7D-84C641C9A0AD}" srcOrd="1" destOrd="0" presId="urn:microsoft.com/office/officeart/2005/8/layout/hProcess6"/>
    <dgm:cxn modelId="{FCA6576F-DEB7-4B40-95A4-4D9176F6BA57}" type="presParOf" srcId="{4379105F-FD60-4E94-A269-3FA47202A448}" destId="{A7D4E33B-5C81-4C2B-A9B5-6609CA2FEB35}" srcOrd="2" destOrd="0" presId="urn:microsoft.com/office/officeart/2005/8/layout/hProcess6"/>
    <dgm:cxn modelId="{B2A26655-9604-4391-A3C1-E25265288A75}" type="presParOf" srcId="{4379105F-FD60-4E94-A269-3FA47202A448}" destId="{F32C58F1-8B78-4FA6-9FA8-B96F137083E5}" srcOrd="3" destOrd="0" presId="urn:microsoft.com/office/officeart/2005/8/layout/hProcess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5501380-8E1B-4858-BC15-FD417B5B5232}" type="doc">
      <dgm:prSet loTypeId="urn:microsoft.com/office/officeart/2005/8/layout/hList6" loCatId="list" qsTypeId="urn:microsoft.com/office/officeart/2005/8/quickstyle/3d1" qsCatId="3D" csTypeId="urn:microsoft.com/office/officeart/2005/8/colors/accent3_1" csCatId="accent3" phldr="1"/>
      <dgm:spPr/>
      <dgm:t>
        <a:bodyPr/>
        <a:lstStyle/>
        <a:p>
          <a:endParaRPr lang="fr-FR"/>
        </a:p>
      </dgm:t>
    </dgm:pt>
    <dgm:pt modelId="{179E81AD-0A3E-48CF-AAE5-C5FC565A67FB}">
      <dgm:prSet phldrT="[Texte]" custT="1"/>
      <dgm:spPr/>
      <dgm:t>
        <a:bodyPr/>
        <a:lstStyle/>
        <a:p>
          <a:r>
            <a:rPr lang="en-US" sz="2400" b="1" noProof="0" smtClean="0">
              <a:solidFill>
                <a:srgbClr val="C00000"/>
              </a:solidFill>
            </a:rPr>
            <a:t>Objective</a:t>
          </a:r>
          <a:endParaRPr lang="en-US" sz="3200" b="1" noProof="0">
            <a:solidFill>
              <a:srgbClr val="C00000"/>
            </a:solidFill>
          </a:endParaRPr>
        </a:p>
      </dgm:t>
    </dgm:pt>
    <dgm:pt modelId="{39D869CB-837B-458D-A708-C6B6AFAB1C22}" type="parTrans" cxnId="{5176ED83-8F88-4190-A1FE-E5F4C5625F06}">
      <dgm:prSet/>
      <dgm:spPr/>
      <dgm:t>
        <a:bodyPr/>
        <a:lstStyle/>
        <a:p>
          <a:endParaRPr lang="en-US" sz="2400"/>
        </a:p>
      </dgm:t>
    </dgm:pt>
    <dgm:pt modelId="{BD96FFD3-7D27-4B8C-9D5A-D0DF71C19EE0}" type="sibTrans" cxnId="{5176ED83-8F88-4190-A1FE-E5F4C5625F06}">
      <dgm:prSet/>
      <dgm:spPr/>
      <dgm:t>
        <a:bodyPr/>
        <a:lstStyle/>
        <a:p>
          <a:endParaRPr lang="en-US" sz="2400"/>
        </a:p>
      </dgm:t>
    </dgm:pt>
    <dgm:pt modelId="{98C4C8B7-91AD-47A7-96E5-552EC0A92869}">
      <dgm:prSet phldrT="[Texte]" custT="1"/>
      <dgm:spPr/>
      <dgm:t>
        <a:bodyPr/>
        <a:lstStyle/>
        <a:p>
          <a:r>
            <a:rPr lang="en-US" sz="2000" b="1" smtClean="0">
              <a:solidFill>
                <a:srgbClr val="C00000"/>
              </a:solidFill>
            </a:rPr>
            <a:t>Issues / Impacts</a:t>
          </a:r>
          <a:endParaRPr lang="en-US" sz="1600" b="1" dirty="0">
            <a:solidFill>
              <a:srgbClr val="C00000"/>
            </a:solidFill>
          </a:endParaRPr>
        </a:p>
      </dgm:t>
    </dgm:pt>
    <dgm:pt modelId="{BE7097FC-A514-458B-AF25-8EAC4A762C08}" type="parTrans" cxnId="{52898588-4456-4391-919E-FD95F78983E2}">
      <dgm:prSet/>
      <dgm:spPr/>
      <dgm:t>
        <a:bodyPr/>
        <a:lstStyle/>
        <a:p>
          <a:endParaRPr lang="en-US" sz="2400"/>
        </a:p>
      </dgm:t>
    </dgm:pt>
    <dgm:pt modelId="{2CA87127-5A40-4037-8AA5-E30B542E6D47}" type="sibTrans" cxnId="{52898588-4456-4391-919E-FD95F78983E2}">
      <dgm:prSet/>
      <dgm:spPr/>
      <dgm:t>
        <a:bodyPr/>
        <a:lstStyle/>
        <a:p>
          <a:endParaRPr lang="en-US" sz="2400"/>
        </a:p>
      </dgm:t>
    </dgm:pt>
    <dgm:pt modelId="{8F1E1AD6-A15C-4623-8C79-501C1E15F866}">
      <dgm:prSet phldrT="[Texte]" custT="1"/>
      <dgm:spPr/>
      <dgm:t>
        <a:bodyPr/>
        <a:lstStyle/>
        <a:p>
          <a:r>
            <a:rPr lang="en-US" sz="1800" b="1" smtClean="0">
              <a:solidFill>
                <a:srgbClr val="C00000"/>
              </a:solidFill>
            </a:rPr>
            <a:t>Accompanying </a:t>
          </a:r>
          <a:r>
            <a:rPr lang="en-US" sz="1800" b="1" noProof="0" smtClean="0">
              <a:solidFill>
                <a:srgbClr val="C00000"/>
              </a:solidFill>
            </a:rPr>
            <a:t>measures</a:t>
          </a:r>
          <a:endParaRPr lang="en-US" sz="1800" b="1" noProof="0" dirty="0">
            <a:solidFill>
              <a:srgbClr val="C00000"/>
            </a:solidFill>
          </a:endParaRPr>
        </a:p>
      </dgm:t>
    </dgm:pt>
    <dgm:pt modelId="{AF6D87AE-4FBA-4302-A504-A21ADD41B143}" type="parTrans" cxnId="{2B47DD5E-B2D8-40DE-BB61-065EF5468E7A}">
      <dgm:prSet/>
      <dgm:spPr/>
      <dgm:t>
        <a:bodyPr/>
        <a:lstStyle/>
        <a:p>
          <a:endParaRPr lang="en-US" sz="2400"/>
        </a:p>
      </dgm:t>
    </dgm:pt>
    <dgm:pt modelId="{A69BA61D-EAF4-43B3-BA57-F9E9C9B5C2A5}" type="sibTrans" cxnId="{2B47DD5E-B2D8-40DE-BB61-065EF5468E7A}">
      <dgm:prSet/>
      <dgm:spPr/>
      <dgm:t>
        <a:bodyPr/>
        <a:lstStyle/>
        <a:p>
          <a:endParaRPr lang="en-US" sz="2400"/>
        </a:p>
      </dgm:t>
    </dgm:pt>
    <dgm:pt modelId="{E1E00CC8-D7A5-4475-BF6A-461D86051888}">
      <dgm:prSet phldrT="[Texte]" custT="1"/>
      <dgm:spPr/>
      <dgm:t>
        <a:bodyPr/>
        <a:lstStyle/>
        <a:p>
          <a:r>
            <a:rPr lang="en-US" sz="1400" b="1" smtClean="0"/>
            <a:t>Institutionnel</a:t>
          </a:r>
          <a:endParaRPr lang="en-US" sz="1400" b="1" dirty="0"/>
        </a:p>
      </dgm:t>
    </dgm:pt>
    <dgm:pt modelId="{C8620FFB-FE13-421E-B45F-B28BE98178AF}" type="parTrans" cxnId="{6BDDA4E4-F987-482F-B239-BABE0ACD0E09}">
      <dgm:prSet/>
      <dgm:spPr/>
      <dgm:t>
        <a:bodyPr/>
        <a:lstStyle/>
        <a:p>
          <a:endParaRPr lang="en-US" sz="2400"/>
        </a:p>
      </dgm:t>
    </dgm:pt>
    <dgm:pt modelId="{7016B535-50AA-44AC-B791-F7247E076BBD}" type="sibTrans" cxnId="{6BDDA4E4-F987-482F-B239-BABE0ACD0E09}">
      <dgm:prSet/>
      <dgm:spPr/>
      <dgm:t>
        <a:bodyPr/>
        <a:lstStyle/>
        <a:p>
          <a:endParaRPr lang="en-US" sz="2400"/>
        </a:p>
      </dgm:t>
    </dgm:pt>
    <dgm:pt modelId="{EA7F3EA2-416D-42AE-A83B-CE1A8E219409}">
      <dgm:prSet phldrT="[Texte]" custT="1"/>
      <dgm:spPr/>
      <dgm:t>
        <a:bodyPr/>
        <a:lstStyle/>
        <a:p>
          <a:r>
            <a:rPr lang="en-US" sz="1400" b="1" smtClean="0"/>
            <a:t>investment</a:t>
          </a:r>
          <a:endParaRPr lang="en-US" sz="1400" b="1" dirty="0"/>
        </a:p>
      </dgm:t>
    </dgm:pt>
    <dgm:pt modelId="{E774A195-A7AA-410E-A8C7-447FC406E463}" type="sibTrans" cxnId="{3A492F5D-8970-4C07-B4A9-758D3AC6F670}">
      <dgm:prSet/>
      <dgm:spPr/>
      <dgm:t>
        <a:bodyPr/>
        <a:lstStyle/>
        <a:p>
          <a:endParaRPr lang="en-US" sz="2400"/>
        </a:p>
      </dgm:t>
    </dgm:pt>
    <dgm:pt modelId="{4E99E3DE-3A06-4D59-A5AA-1644188A4947}" type="parTrans" cxnId="{3A492F5D-8970-4C07-B4A9-758D3AC6F670}">
      <dgm:prSet/>
      <dgm:spPr/>
      <dgm:t>
        <a:bodyPr/>
        <a:lstStyle/>
        <a:p>
          <a:endParaRPr lang="en-US" sz="2400"/>
        </a:p>
      </dgm:t>
    </dgm:pt>
    <dgm:pt modelId="{E856BC29-341E-4E05-978F-AED380EFA1DC}">
      <dgm:prSet phldrT="[Texte]" custT="1"/>
      <dgm:spPr/>
      <dgm:t>
        <a:bodyPr/>
        <a:lstStyle/>
        <a:p>
          <a:r>
            <a:rPr lang="en-US" sz="1400" b="1" smtClean="0"/>
            <a:t>Job creation</a:t>
          </a:r>
          <a:endParaRPr lang="en-US" sz="1400" b="1" dirty="0"/>
        </a:p>
      </dgm:t>
    </dgm:pt>
    <dgm:pt modelId="{E42F84C8-04F2-4621-A68B-6ADA489A1176}" type="parTrans" cxnId="{8A2B23DF-BE1D-41A6-8778-7A94DC156EF4}">
      <dgm:prSet/>
      <dgm:spPr/>
      <dgm:t>
        <a:bodyPr/>
        <a:lstStyle/>
        <a:p>
          <a:endParaRPr lang="en-US"/>
        </a:p>
      </dgm:t>
    </dgm:pt>
    <dgm:pt modelId="{7E1317D4-2D62-4512-B86B-8A5DED7A4184}" type="sibTrans" cxnId="{8A2B23DF-BE1D-41A6-8778-7A94DC156EF4}">
      <dgm:prSet/>
      <dgm:spPr/>
      <dgm:t>
        <a:bodyPr/>
        <a:lstStyle/>
        <a:p>
          <a:endParaRPr lang="en-US"/>
        </a:p>
      </dgm:t>
    </dgm:pt>
    <dgm:pt modelId="{F05245DC-3E82-45E3-9204-2659CD14CC14}">
      <dgm:prSet phldrT="[Texte]" custT="1"/>
      <dgm:spPr/>
      <dgm:t>
        <a:bodyPr/>
        <a:lstStyle/>
        <a:p>
          <a:r>
            <a:rPr lang="en-US" sz="1400" b="1" smtClean="0"/>
            <a:t>Fossil energy avoided</a:t>
          </a:r>
          <a:endParaRPr lang="en-US" sz="1400" b="1" dirty="0"/>
        </a:p>
      </dgm:t>
    </dgm:pt>
    <dgm:pt modelId="{497ADDAA-FD05-4592-B107-8839C76B13CF}" type="parTrans" cxnId="{C6570FE2-6DF3-4CE4-88B6-54C3EA858FC4}">
      <dgm:prSet/>
      <dgm:spPr/>
      <dgm:t>
        <a:bodyPr/>
        <a:lstStyle/>
        <a:p>
          <a:endParaRPr lang="en-US"/>
        </a:p>
      </dgm:t>
    </dgm:pt>
    <dgm:pt modelId="{3B8A6F2B-4A8D-416B-A69E-BBB9DF38CEDB}" type="sibTrans" cxnId="{C6570FE2-6DF3-4CE4-88B6-54C3EA858FC4}">
      <dgm:prSet/>
      <dgm:spPr/>
      <dgm:t>
        <a:bodyPr/>
        <a:lstStyle/>
        <a:p>
          <a:endParaRPr lang="en-US"/>
        </a:p>
      </dgm:t>
    </dgm:pt>
    <dgm:pt modelId="{79484BD3-4A05-4FD9-90DE-D4A7A4ADABBF}">
      <dgm:prSet phldrT="[Texte]" custT="1"/>
      <dgm:spPr/>
      <dgm:t>
        <a:bodyPr/>
        <a:lstStyle/>
        <a:p>
          <a:r>
            <a:rPr lang="en-US" sz="1400" b="1" smtClean="0"/>
            <a:t>avoided GHG</a:t>
          </a:r>
          <a:endParaRPr lang="en-US" sz="1400" b="1" dirty="0"/>
        </a:p>
      </dgm:t>
    </dgm:pt>
    <dgm:pt modelId="{E92CAD7A-45A6-4567-9525-D6D0F29E91E8}" type="parTrans" cxnId="{E7003847-6F3D-42DF-AA04-4A97359AAB37}">
      <dgm:prSet/>
      <dgm:spPr/>
      <dgm:t>
        <a:bodyPr/>
        <a:lstStyle/>
        <a:p>
          <a:endParaRPr lang="en-US"/>
        </a:p>
      </dgm:t>
    </dgm:pt>
    <dgm:pt modelId="{A1257213-BBC1-4647-805D-34481D13D5C7}" type="sibTrans" cxnId="{E7003847-6F3D-42DF-AA04-4A97359AAB37}">
      <dgm:prSet/>
      <dgm:spPr/>
      <dgm:t>
        <a:bodyPr/>
        <a:lstStyle/>
        <a:p>
          <a:endParaRPr lang="en-US"/>
        </a:p>
      </dgm:t>
    </dgm:pt>
    <dgm:pt modelId="{7E9C760C-7F33-4BF4-8375-49EE12908329}">
      <dgm:prSet phldrT="[Texte]" custT="1"/>
      <dgm:spPr/>
      <dgm:t>
        <a:bodyPr/>
        <a:lstStyle/>
        <a:p>
          <a:r>
            <a:rPr lang="en-US" sz="1400" b="1" dirty="0" smtClean="0"/>
            <a:t>regulation</a:t>
          </a:r>
          <a:endParaRPr lang="en-US" sz="1400" b="1" dirty="0"/>
        </a:p>
      </dgm:t>
    </dgm:pt>
    <dgm:pt modelId="{53C582B4-CBE0-498A-8EAE-AE3A05592BEF}" type="parTrans" cxnId="{387521AB-C7C6-4929-B15F-05C13B36E302}">
      <dgm:prSet/>
      <dgm:spPr/>
      <dgm:t>
        <a:bodyPr/>
        <a:lstStyle/>
        <a:p>
          <a:endParaRPr lang="en-US"/>
        </a:p>
      </dgm:t>
    </dgm:pt>
    <dgm:pt modelId="{C718E748-2D59-4B03-9AF1-F7A19DC2B1E0}" type="sibTrans" cxnId="{387521AB-C7C6-4929-B15F-05C13B36E302}">
      <dgm:prSet/>
      <dgm:spPr/>
      <dgm:t>
        <a:bodyPr/>
        <a:lstStyle/>
        <a:p>
          <a:endParaRPr lang="en-US"/>
        </a:p>
      </dgm:t>
    </dgm:pt>
    <dgm:pt modelId="{0983033A-93BF-4BC1-907E-8CE4D2473D68}">
      <dgm:prSet phldrT="[Texte]" custT="1"/>
      <dgm:spPr/>
      <dgm:t>
        <a:bodyPr/>
        <a:lstStyle/>
        <a:p>
          <a:r>
            <a:rPr lang="en-US" sz="1400" b="1" smtClean="0"/>
            <a:t>financial</a:t>
          </a:r>
          <a:endParaRPr lang="en-US" sz="1400" b="1" dirty="0"/>
        </a:p>
      </dgm:t>
    </dgm:pt>
    <dgm:pt modelId="{D7EA8E48-043C-4FCB-B5D5-9D0343DFB56D}" type="parTrans" cxnId="{03CF11D8-846D-4F26-B7BF-DFF60F998D49}">
      <dgm:prSet/>
      <dgm:spPr/>
      <dgm:t>
        <a:bodyPr/>
        <a:lstStyle/>
        <a:p>
          <a:endParaRPr lang="en-US"/>
        </a:p>
      </dgm:t>
    </dgm:pt>
    <dgm:pt modelId="{0DA05881-8FBC-4964-AC69-CB354E18F518}" type="sibTrans" cxnId="{03CF11D8-846D-4F26-B7BF-DFF60F998D49}">
      <dgm:prSet/>
      <dgm:spPr/>
      <dgm:t>
        <a:bodyPr/>
        <a:lstStyle/>
        <a:p>
          <a:endParaRPr lang="en-US"/>
        </a:p>
      </dgm:t>
    </dgm:pt>
    <dgm:pt modelId="{18D9B74F-49C0-4EC3-B547-5CD4848B32AD}" type="pres">
      <dgm:prSet presAssocID="{D5501380-8E1B-4858-BC15-FD417B5B523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B73BD963-0147-4313-BEFA-84F37B1033F2}" type="pres">
      <dgm:prSet presAssocID="{179E81AD-0A3E-48CF-AAE5-C5FC565A67FB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D45ADDD-6A7D-48FB-BCAA-CC626053CA75}" type="pres">
      <dgm:prSet presAssocID="{BD96FFD3-7D27-4B8C-9D5A-D0DF71C19EE0}" presName="sibTrans" presStyleCnt="0"/>
      <dgm:spPr/>
    </dgm:pt>
    <dgm:pt modelId="{4F92BF43-889D-477A-9A56-EBF026A8C1AC}" type="pres">
      <dgm:prSet presAssocID="{98C4C8B7-91AD-47A7-96E5-552EC0A92869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A9A6473-420B-4203-A1BD-0B22CE273AEF}" type="pres">
      <dgm:prSet presAssocID="{2CA87127-5A40-4037-8AA5-E30B542E6D47}" presName="sibTrans" presStyleCnt="0"/>
      <dgm:spPr/>
    </dgm:pt>
    <dgm:pt modelId="{1593E7CF-D81A-4463-B6FE-0045A035D0BB}" type="pres">
      <dgm:prSet presAssocID="{8F1E1AD6-A15C-4623-8C79-501C1E15F866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D460E2A5-6E0F-4FE3-8C0F-310617C961EC}" type="presOf" srcId="{98C4C8B7-91AD-47A7-96E5-552EC0A92869}" destId="{4F92BF43-889D-477A-9A56-EBF026A8C1AC}" srcOrd="0" destOrd="0" presId="urn:microsoft.com/office/officeart/2005/8/layout/hList6"/>
    <dgm:cxn modelId="{23E5D979-109F-47E0-A801-4D5EE9DFC356}" type="presOf" srcId="{79484BD3-4A05-4FD9-90DE-D4A7A4ADABBF}" destId="{4F92BF43-889D-477A-9A56-EBF026A8C1AC}" srcOrd="0" destOrd="3" presId="urn:microsoft.com/office/officeart/2005/8/layout/hList6"/>
    <dgm:cxn modelId="{2B47DD5E-B2D8-40DE-BB61-065EF5468E7A}" srcId="{D5501380-8E1B-4858-BC15-FD417B5B5232}" destId="{8F1E1AD6-A15C-4623-8C79-501C1E15F866}" srcOrd="2" destOrd="0" parTransId="{AF6D87AE-4FBA-4302-A504-A21ADD41B143}" sibTransId="{A69BA61D-EAF4-43B3-BA57-F9E9C9B5C2A5}"/>
    <dgm:cxn modelId="{79B68B0A-9B6A-426D-A97F-DC74E0A35D05}" type="presOf" srcId="{E1E00CC8-D7A5-4475-BF6A-461D86051888}" destId="{1593E7CF-D81A-4463-B6FE-0045A035D0BB}" srcOrd="0" destOrd="1" presId="urn:microsoft.com/office/officeart/2005/8/layout/hList6"/>
    <dgm:cxn modelId="{6BDDA4E4-F987-482F-B239-BABE0ACD0E09}" srcId="{8F1E1AD6-A15C-4623-8C79-501C1E15F866}" destId="{E1E00CC8-D7A5-4475-BF6A-461D86051888}" srcOrd="0" destOrd="0" parTransId="{C8620FFB-FE13-421E-B45F-B28BE98178AF}" sibTransId="{7016B535-50AA-44AC-B791-F7247E076BBD}"/>
    <dgm:cxn modelId="{3A492F5D-8970-4C07-B4A9-758D3AC6F670}" srcId="{98C4C8B7-91AD-47A7-96E5-552EC0A92869}" destId="{EA7F3EA2-416D-42AE-A83B-CE1A8E219409}" srcOrd="0" destOrd="0" parTransId="{4E99E3DE-3A06-4D59-A5AA-1644188A4947}" sibTransId="{E774A195-A7AA-410E-A8C7-447FC406E463}"/>
    <dgm:cxn modelId="{5176ED83-8F88-4190-A1FE-E5F4C5625F06}" srcId="{D5501380-8E1B-4858-BC15-FD417B5B5232}" destId="{179E81AD-0A3E-48CF-AAE5-C5FC565A67FB}" srcOrd="0" destOrd="0" parTransId="{39D869CB-837B-458D-A708-C6B6AFAB1C22}" sibTransId="{BD96FFD3-7D27-4B8C-9D5A-D0DF71C19EE0}"/>
    <dgm:cxn modelId="{387521AB-C7C6-4929-B15F-05C13B36E302}" srcId="{8F1E1AD6-A15C-4623-8C79-501C1E15F866}" destId="{7E9C760C-7F33-4BF4-8375-49EE12908329}" srcOrd="1" destOrd="0" parTransId="{53C582B4-CBE0-498A-8EAE-AE3A05592BEF}" sibTransId="{C718E748-2D59-4B03-9AF1-F7A19DC2B1E0}"/>
    <dgm:cxn modelId="{03CF11D8-846D-4F26-B7BF-DFF60F998D49}" srcId="{8F1E1AD6-A15C-4623-8C79-501C1E15F866}" destId="{0983033A-93BF-4BC1-907E-8CE4D2473D68}" srcOrd="2" destOrd="0" parTransId="{D7EA8E48-043C-4FCB-B5D5-9D0343DFB56D}" sibTransId="{0DA05881-8FBC-4964-AC69-CB354E18F518}"/>
    <dgm:cxn modelId="{32E85042-1217-42B0-9556-3049735FFB99}" type="presOf" srcId="{179E81AD-0A3E-48CF-AAE5-C5FC565A67FB}" destId="{B73BD963-0147-4313-BEFA-84F37B1033F2}" srcOrd="0" destOrd="0" presId="urn:microsoft.com/office/officeart/2005/8/layout/hList6"/>
    <dgm:cxn modelId="{E7003847-6F3D-42DF-AA04-4A97359AAB37}" srcId="{98C4C8B7-91AD-47A7-96E5-552EC0A92869}" destId="{79484BD3-4A05-4FD9-90DE-D4A7A4ADABBF}" srcOrd="2" destOrd="0" parTransId="{E92CAD7A-45A6-4567-9525-D6D0F29E91E8}" sibTransId="{A1257213-BBC1-4647-805D-34481D13D5C7}"/>
    <dgm:cxn modelId="{C6570FE2-6DF3-4CE4-88B6-54C3EA858FC4}" srcId="{98C4C8B7-91AD-47A7-96E5-552EC0A92869}" destId="{F05245DC-3E82-45E3-9204-2659CD14CC14}" srcOrd="1" destOrd="0" parTransId="{497ADDAA-FD05-4592-B107-8839C76B13CF}" sibTransId="{3B8A6F2B-4A8D-416B-A69E-BBB9DF38CEDB}"/>
    <dgm:cxn modelId="{5E32618A-6895-4D64-8972-650130751393}" type="presOf" srcId="{8F1E1AD6-A15C-4623-8C79-501C1E15F866}" destId="{1593E7CF-D81A-4463-B6FE-0045A035D0BB}" srcOrd="0" destOrd="0" presId="urn:microsoft.com/office/officeart/2005/8/layout/hList6"/>
    <dgm:cxn modelId="{1636532E-97B5-4D00-8ACF-1EF2786F00CF}" type="presOf" srcId="{F05245DC-3E82-45E3-9204-2659CD14CC14}" destId="{4F92BF43-889D-477A-9A56-EBF026A8C1AC}" srcOrd="0" destOrd="2" presId="urn:microsoft.com/office/officeart/2005/8/layout/hList6"/>
    <dgm:cxn modelId="{7C21E0AB-BC6B-4F15-B08A-6806D0A003CB}" type="presOf" srcId="{0983033A-93BF-4BC1-907E-8CE4D2473D68}" destId="{1593E7CF-D81A-4463-B6FE-0045A035D0BB}" srcOrd="0" destOrd="3" presId="urn:microsoft.com/office/officeart/2005/8/layout/hList6"/>
    <dgm:cxn modelId="{0E6329C4-3747-4E64-9AA5-ED4EA127C1A1}" type="presOf" srcId="{EA7F3EA2-416D-42AE-A83B-CE1A8E219409}" destId="{4F92BF43-889D-477A-9A56-EBF026A8C1AC}" srcOrd="0" destOrd="1" presId="urn:microsoft.com/office/officeart/2005/8/layout/hList6"/>
    <dgm:cxn modelId="{DDBF5004-FD60-4682-BF00-A461A3C97AF9}" type="presOf" srcId="{E856BC29-341E-4E05-978F-AED380EFA1DC}" destId="{4F92BF43-889D-477A-9A56-EBF026A8C1AC}" srcOrd="0" destOrd="4" presId="urn:microsoft.com/office/officeart/2005/8/layout/hList6"/>
    <dgm:cxn modelId="{8A2B23DF-BE1D-41A6-8778-7A94DC156EF4}" srcId="{98C4C8B7-91AD-47A7-96E5-552EC0A92869}" destId="{E856BC29-341E-4E05-978F-AED380EFA1DC}" srcOrd="3" destOrd="0" parTransId="{E42F84C8-04F2-4621-A68B-6ADA489A1176}" sibTransId="{7E1317D4-2D62-4512-B86B-8A5DED7A4184}"/>
    <dgm:cxn modelId="{B99B7F15-48B6-4969-83AE-CDD640176AA7}" type="presOf" srcId="{D5501380-8E1B-4858-BC15-FD417B5B5232}" destId="{18D9B74F-49C0-4EC3-B547-5CD4848B32AD}" srcOrd="0" destOrd="0" presId="urn:microsoft.com/office/officeart/2005/8/layout/hList6"/>
    <dgm:cxn modelId="{52898588-4456-4391-919E-FD95F78983E2}" srcId="{D5501380-8E1B-4858-BC15-FD417B5B5232}" destId="{98C4C8B7-91AD-47A7-96E5-552EC0A92869}" srcOrd="1" destOrd="0" parTransId="{BE7097FC-A514-458B-AF25-8EAC4A762C08}" sibTransId="{2CA87127-5A40-4037-8AA5-E30B542E6D47}"/>
    <dgm:cxn modelId="{D6037EB3-A212-4009-BCCE-8F69A3407D75}" type="presOf" srcId="{7E9C760C-7F33-4BF4-8375-49EE12908329}" destId="{1593E7CF-D81A-4463-B6FE-0045A035D0BB}" srcOrd="0" destOrd="2" presId="urn:microsoft.com/office/officeart/2005/8/layout/hList6"/>
    <dgm:cxn modelId="{79A7FB1D-B853-4C27-9FE0-F4BF193B2730}" type="presParOf" srcId="{18D9B74F-49C0-4EC3-B547-5CD4848B32AD}" destId="{B73BD963-0147-4313-BEFA-84F37B1033F2}" srcOrd="0" destOrd="0" presId="urn:microsoft.com/office/officeart/2005/8/layout/hList6"/>
    <dgm:cxn modelId="{2D9465EE-6F6D-4661-9213-4B3F56530477}" type="presParOf" srcId="{18D9B74F-49C0-4EC3-B547-5CD4848B32AD}" destId="{4D45ADDD-6A7D-48FB-BCAA-CC626053CA75}" srcOrd="1" destOrd="0" presId="urn:microsoft.com/office/officeart/2005/8/layout/hList6"/>
    <dgm:cxn modelId="{8A755B50-7D75-4F0B-ABB6-4D62D2DD0BAB}" type="presParOf" srcId="{18D9B74F-49C0-4EC3-B547-5CD4848B32AD}" destId="{4F92BF43-889D-477A-9A56-EBF026A8C1AC}" srcOrd="2" destOrd="0" presId="urn:microsoft.com/office/officeart/2005/8/layout/hList6"/>
    <dgm:cxn modelId="{771772A6-756C-461E-AC38-D2D97F1680E3}" type="presParOf" srcId="{18D9B74F-49C0-4EC3-B547-5CD4848B32AD}" destId="{FA9A6473-420B-4203-A1BD-0B22CE273AEF}" srcOrd="3" destOrd="0" presId="urn:microsoft.com/office/officeart/2005/8/layout/hList6"/>
    <dgm:cxn modelId="{B1327CE3-3F3F-4E96-85E2-55F95E294230}" type="presParOf" srcId="{18D9B74F-49C0-4EC3-B547-5CD4848B32AD}" destId="{1593E7CF-D81A-4463-B6FE-0045A035D0BB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5ACCF80-6783-4913-BE88-E5E1A4BC6B53}" type="doc">
      <dgm:prSet loTypeId="urn:microsoft.com/office/officeart/2005/8/layout/chevron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fr-FR"/>
        </a:p>
      </dgm:t>
    </dgm:pt>
    <dgm:pt modelId="{50C57FF9-F037-412D-9A0D-41C32DB80C3E}">
      <dgm:prSet phldrT="[Texte]" custT="1"/>
      <dgm:spPr/>
      <dgm:t>
        <a:bodyPr/>
        <a:lstStyle/>
        <a:p>
          <a:r>
            <a:rPr lang="en-US" sz="2400" b="1" noProof="0" smtClean="0"/>
            <a:t> </a:t>
          </a:r>
          <a:endParaRPr lang="en-US" sz="2400" b="1" noProof="0"/>
        </a:p>
      </dgm:t>
    </dgm:pt>
    <dgm:pt modelId="{37B535E1-8114-4861-9B26-FCA5359D1CB4}" type="parTrans" cxnId="{92231ACE-22E7-4C1B-8D0F-8A0D6C2B3884}">
      <dgm:prSet/>
      <dgm:spPr/>
      <dgm:t>
        <a:bodyPr/>
        <a:lstStyle/>
        <a:p>
          <a:endParaRPr lang="en-US" sz="1600" noProof="0"/>
        </a:p>
      </dgm:t>
    </dgm:pt>
    <dgm:pt modelId="{41A004FC-D771-40E7-9F3E-3FB00DADEEA0}" type="sibTrans" cxnId="{92231ACE-22E7-4C1B-8D0F-8A0D6C2B3884}">
      <dgm:prSet/>
      <dgm:spPr/>
      <dgm:t>
        <a:bodyPr/>
        <a:lstStyle/>
        <a:p>
          <a:endParaRPr lang="en-US" sz="1600" noProof="0"/>
        </a:p>
      </dgm:t>
    </dgm:pt>
    <dgm:pt modelId="{D6750C1B-173B-4521-93D4-BB8E881E418D}">
      <dgm:prSet phldrT="[Texte]" custT="1"/>
      <dgm:spPr/>
      <dgm:t>
        <a:bodyPr/>
        <a:lstStyle/>
        <a:p>
          <a:r>
            <a:rPr lang="en-US" sz="2000" noProof="0" dirty="0" smtClean="0"/>
            <a:t>6,4 milliards  €  (</a:t>
          </a:r>
          <a:r>
            <a:rPr lang="fr-FR" sz="2000" dirty="0" smtClean="0"/>
            <a:t>public, </a:t>
          </a:r>
          <a:r>
            <a:rPr lang="fr-FR" sz="2000" dirty="0" err="1" smtClean="0"/>
            <a:t>private</a:t>
          </a:r>
          <a:r>
            <a:rPr lang="fr-FR" sz="2000" dirty="0" smtClean="0"/>
            <a:t>, </a:t>
          </a:r>
          <a:r>
            <a:rPr lang="fr-FR" sz="2000" dirty="0" err="1" smtClean="0"/>
            <a:t>companies</a:t>
          </a:r>
          <a:r>
            <a:rPr lang="fr-FR" sz="2000" dirty="0" smtClean="0"/>
            <a:t>, </a:t>
          </a:r>
          <a:r>
            <a:rPr lang="fr-FR" sz="2000" dirty="0" err="1" smtClean="0"/>
            <a:t>households</a:t>
          </a:r>
          <a:r>
            <a:rPr lang="en-US" sz="2000" noProof="0" dirty="0" smtClean="0"/>
            <a:t>)</a:t>
          </a:r>
          <a:endParaRPr lang="en-US" sz="2000" noProof="0" dirty="0"/>
        </a:p>
      </dgm:t>
    </dgm:pt>
    <dgm:pt modelId="{92A25F7F-390F-4AEA-8051-DF8A3C932616}" type="parTrans" cxnId="{FCF35646-CF8F-44B0-ADF0-6D531C71DB9A}">
      <dgm:prSet/>
      <dgm:spPr/>
      <dgm:t>
        <a:bodyPr/>
        <a:lstStyle/>
        <a:p>
          <a:endParaRPr lang="en-US" sz="1600" noProof="0"/>
        </a:p>
      </dgm:t>
    </dgm:pt>
    <dgm:pt modelId="{193208A3-0814-41F9-9310-BD33668E721D}" type="sibTrans" cxnId="{FCF35646-CF8F-44B0-ADF0-6D531C71DB9A}">
      <dgm:prSet/>
      <dgm:spPr/>
      <dgm:t>
        <a:bodyPr/>
        <a:lstStyle/>
        <a:p>
          <a:endParaRPr lang="en-US" sz="1600" noProof="0"/>
        </a:p>
      </dgm:t>
    </dgm:pt>
    <dgm:pt modelId="{7B0D0C71-F334-4CE9-9C28-13577D5E755D}">
      <dgm:prSet phldrT="[Texte]" custT="1"/>
      <dgm:spPr/>
      <dgm:t>
        <a:bodyPr/>
        <a:lstStyle/>
        <a:p>
          <a:r>
            <a:rPr lang="en-US" sz="2400" noProof="0" smtClean="0"/>
            <a:t> </a:t>
          </a:r>
          <a:endParaRPr lang="en-US" sz="2400" noProof="0"/>
        </a:p>
      </dgm:t>
    </dgm:pt>
    <dgm:pt modelId="{19A788B8-746C-4542-B4F2-440AF03D81F9}" type="parTrans" cxnId="{7BAF6133-5F86-41D2-B384-EB143CA678B0}">
      <dgm:prSet/>
      <dgm:spPr/>
      <dgm:t>
        <a:bodyPr/>
        <a:lstStyle/>
        <a:p>
          <a:endParaRPr lang="en-US" sz="1600" noProof="0"/>
        </a:p>
      </dgm:t>
    </dgm:pt>
    <dgm:pt modelId="{915E5C2F-1BC4-4369-8183-9693F230A2DE}" type="sibTrans" cxnId="{7BAF6133-5F86-41D2-B384-EB143CA678B0}">
      <dgm:prSet/>
      <dgm:spPr/>
      <dgm:t>
        <a:bodyPr/>
        <a:lstStyle/>
        <a:p>
          <a:endParaRPr lang="en-US" sz="1600" noProof="0"/>
        </a:p>
      </dgm:t>
    </dgm:pt>
    <dgm:pt modelId="{BD0C14D8-A310-4C72-8EE4-3625DD28CD42}">
      <dgm:prSet phldrT="[Texte]" custT="1"/>
      <dgm:spPr/>
      <dgm:t>
        <a:bodyPr/>
        <a:lstStyle/>
        <a:p>
          <a:r>
            <a:rPr lang="en-US" sz="2000" noProof="0" dirty="0" smtClean="0"/>
            <a:t>13milliards  € (</a:t>
          </a:r>
          <a:r>
            <a:rPr lang="fr-FR" sz="2000" dirty="0" err="1" smtClean="0"/>
            <a:t>reduction</a:t>
          </a:r>
          <a:r>
            <a:rPr lang="fr-FR" sz="2000" dirty="0" smtClean="0"/>
            <a:t> of </a:t>
          </a:r>
          <a:r>
            <a:rPr lang="fr-FR" sz="2000" dirty="0" err="1" smtClean="0"/>
            <a:t>fossil</a:t>
          </a:r>
          <a:r>
            <a:rPr lang="fr-FR" sz="2000" dirty="0" smtClean="0"/>
            <a:t> </a:t>
          </a:r>
          <a:r>
            <a:rPr lang="fr-FR" sz="2000" dirty="0" err="1" smtClean="0"/>
            <a:t>energy</a:t>
          </a:r>
          <a:r>
            <a:rPr lang="fr-FR" sz="2000" dirty="0" smtClean="0"/>
            <a:t> imports</a:t>
          </a:r>
          <a:r>
            <a:rPr lang="en-US" sz="2000" noProof="0" dirty="0" smtClean="0"/>
            <a:t>)</a:t>
          </a:r>
          <a:endParaRPr lang="en-US" sz="2000" noProof="0" dirty="0"/>
        </a:p>
      </dgm:t>
    </dgm:pt>
    <dgm:pt modelId="{81F08BBE-9999-4DC4-A921-97728509CEC6}" type="parTrans" cxnId="{A26F223B-5690-4227-93CF-471A97E75A62}">
      <dgm:prSet/>
      <dgm:spPr/>
      <dgm:t>
        <a:bodyPr/>
        <a:lstStyle/>
        <a:p>
          <a:endParaRPr lang="en-US" sz="1600" noProof="0"/>
        </a:p>
      </dgm:t>
    </dgm:pt>
    <dgm:pt modelId="{9360ECF8-0973-4963-ABB5-FD1D7CF3A08E}" type="sibTrans" cxnId="{A26F223B-5690-4227-93CF-471A97E75A62}">
      <dgm:prSet/>
      <dgm:spPr/>
      <dgm:t>
        <a:bodyPr/>
        <a:lstStyle/>
        <a:p>
          <a:endParaRPr lang="en-US" sz="1600" noProof="0"/>
        </a:p>
      </dgm:t>
    </dgm:pt>
    <dgm:pt modelId="{325C6583-2149-4E78-8E47-044CDBDDEEF6}">
      <dgm:prSet phldrT="[Texte]" custT="1"/>
      <dgm:spPr/>
      <dgm:t>
        <a:bodyPr/>
        <a:lstStyle/>
        <a:p>
          <a:r>
            <a:rPr lang="en-US" sz="2000" noProof="0" dirty="0" smtClean="0"/>
            <a:t>13700 employments created</a:t>
          </a:r>
          <a:endParaRPr lang="en-US" sz="2000" noProof="0" dirty="0"/>
        </a:p>
      </dgm:t>
    </dgm:pt>
    <dgm:pt modelId="{CB41B2E9-D387-4122-A91C-738D76E7519C}" type="parTrans" cxnId="{2D75D926-74D8-4601-AFC6-E4802141F1D7}">
      <dgm:prSet/>
      <dgm:spPr/>
      <dgm:t>
        <a:bodyPr/>
        <a:lstStyle/>
        <a:p>
          <a:endParaRPr lang="en-US" sz="1600" noProof="0"/>
        </a:p>
      </dgm:t>
    </dgm:pt>
    <dgm:pt modelId="{57FB737B-8825-4543-A995-02361A8B9F62}" type="sibTrans" cxnId="{2D75D926-74D8-4601-AFC6-E4802141F1D7}">
      <dgm:prSet/>
      <dgm:spPr/>
      <dgm:t>
        <a:bodyPr/>
        <a:lstStyle/>
        <a:p>
          <a:endParaRPr lang="en-US" sz="1600" noProof="0"/>
        </a:p>
      </dgm:t>
    </dgm:pt>
    <dgm:pt modelId="{448CE848-657F-4134-9329-8D290ACB7AF3}">
      <dgm:prSet phldrT="[Texte]" custT="1"/>
      <dgm:spPr/>
      <dgm:t>
        <a:bodyPr/>
        <a:lstStyle/>
        <a:p>
          <a:endParaRPr lang="en-US" sz="2400" noProof="0"/>
        </a:p>
      </dgm:t>
    </dgm:pt>
    <dgm:pt modelId="{AE6397D5-A135-461B-AE4D-69385B6C9C34}" type="parTrans" cxnId="{63D896A5-82B3-498E-BE9D-1EF7E770DD71}">
      <dgm:prSet/>
      <dgm:spPr/>
      <dgm:t>
        <a:bodyPr/>
        <a:lstStyle/>
        <a:p>
          <a:endParaRPr lang="en-US" sz="1600" noProof="0"/>
        </a:p>
      </dgm:t>
    </dgm:pt>
    <dgm:pt modelId="{5534F62D-37A4-4928-A111-9E542FFA31D8}" type="sibTrans" cxnId="{63D896A5-82B3-498E-BE9D-1EF7E770DD71}">
      <dgm:prSet/>
      <dgm:spPr/>
      <dgm:t>
        <a:bodyPr/>
        <a:lstStyle/>
        <a:p>
          <a:endParaRPr lang="en-US" sz="1600" noProof="0"/>
        </a:p>
      </dgm:t>
    </dgm:pt>
    <dgm:pt modelId="{B8CA5F52-0B1C-4802-B51E-F7246CDFF4C1}">
      <dgm:prSet phldrT="[Texte]" custT="1"/>
      <dgm:spPr/>
      <dgm:t>
        <a:bodyPr/>
        <a:lstStyle/>
        <a:p>
          <a:endParaRPr lang="en-US" sz="2400" noProof="0"/>
        </a:p>
      </dgm:t>
    </dgm:pt>
    <dgm:pt modelId="{8872F65B-AEB8-47F2-AC70-DB317F28D4FD}" type="parTrans" cxnId="{19DBFD44-689B-4E1D-954A-3FA1AB76B9F8}">
      <dgm:prSet/>
      <dgm:spPr/>
      <dgm:t>
        <a:bodyPr/>
        <a:lstStyle/>
        <a:p>
          <a:endParaRPr lang="en-US" sz="1600" noProof="0"/>
        </a:p>
      </dgm:t>
    </dgm:pt>
    <dgm:pt modelId="{39592EFA-0620-4904-9A5C-C69EB8F43F4A}" type="sibTrans" cxnId="{19DBFD44-689B-4E1D-954A-3FA1AB76B9F8}">
      <dgm:prSet/>
      <dgm:spPr/>
      <dgm:t>
        <a:bodyPr/>
        <a:lstStyle/>
        <a:p>
          <a:endParaRPr lang="en-US" sz="1600" noProof="0"/>
        </a:p>
      </dgm:t>
    </dgm:pt>
    <dgm:pt modelId="{9C0C2CE0-8E7E-4490-8886-4E510CDB4B70}">
      <dgm:prSet custT="1"/>
      <dgm:spPr/>
      <dgm:t>
        <a:bodyPr/>
        <a:lstStyle/>
        <a:p>
          <a:r>
            <a:rPr lang="en-US" sz="2000" noProof="0" dirty="0" smtClean="0"/>
            <a:t>49.4 Mtco</a:t>
          </a:r>
          <a:r>
            <a:rPr lang="en-US" sz="2000" baseline="-25000" noProof="0" dirty="0" smtClean="0"/>
            <a:t>2  </a:t>
          </a:r>
          <a:r>
            <a:rPr lang="en-US" sz="2000" baseline="0" noProof="0" dirty="0" smtClean="0"/>
            <a:t>(GHG avoided)</a:t>
          </a:r>
          <a:endParaRPr lang="en-US" sz="2000" baseline="0" noProof="0" dirty="0"/>
        </a:p>
      </dgm:t>
    </dgm:pt>
    <dgm:pt modelId="{BC0FFA52-9156-4C9A-8E09-83DED1918533}" type="parTrans" cxnId="{13E08798-0DD7-4D2E-9BC4-96A0B4A070AF}">
      <dgm:prSet/>
      <dgm:spPr/>
      <dgm:t>
        <a:bodyPr/>
        <a:lstStyle/>
        <a:p>
          <a:endParaRPr lang="en-US" sz="1600" noProof="0"/>
        </a:p>
      </dgm:t>
    </dgm:pt>
    <dgm:pt modelId="{05CFDBEB-7CC0-4445-8E9E-6DDFAB15F13E}" type="sibTrans" cxnId="{13E08798-0DD7-4D2E-9BC4-96A0B4A070AF}">
      <dgm:prSet/>
      <dgm:spPr/>
      <dgm:t>
        <a:bodyPr/>
        <a:lstStyle/>
        <a:p>
          <a:endParaRPr lang="en-US" sz="1600" noProof="0"/>
        </a:p>
      </dgm:t>
    </dgm:pt>
    <dgm:pt modelId="{50E06025-F836-46A6-B8F2-8F5BCBAE7D71}" type="pres">
      <dgm:prSet presAssocID="{95ACCF80-6783-4913-BE88-E5E1A4BC6B53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71EBEC76-D249-4FFC-9CD4-A353AAFC8878}" type="pres">
      <dgm:prSet presAssocID="{50C57FF9-F037-412D-9A0D-41C32DB80C3E}" presName="composite" presStyleCnt="0"/>
      <dgm:spPr/>
    </dgm:pt>
    <dgm:pt modelId="{6A596FAD-BEE9-4463-8B53-DBBCAC847D0C}" type="pres">
      <dgm:prSet presAssocID="{50C57FF9-F037-412D-9A0D-41C32DB80C3E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4C523CD-E727-4B56-9EAF-02D7369C8135}" type="pres">
      <dgm:prSet presAssocID="{50C57FF9-F037-412D-9A0D-41C32DB80C3E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FD91818-6F2F-49DE-93B3-89D885EAD868}" type="pres">
      <dgm:prSet presAssocID="{41A004FC-D771-40E7-9F3E-3FB00DADEEA0}" presName="sp" presStyleCnt="0"/>
      <dgm:spPr/>
    </dgm:pt>
    <dgm:pt modelId="{AC00D58C-6883-4384-A139-8B2978DF65F5}" type="pres">
      <dgm:prSet presAssocID="{7B0D0C71-F334-4CE9-9C28-13577D5E755D}" presName="composite" presStyleCnt="0"/>
      <dgm:spPr/>
    </dgm:pt>
    <dgm:pt modelId="{2E7E2CED-7B75-4368-AE6D-C86A1B43E35B}" type="pres">
      <dgm:prSet presAssocID="{7B0D0C71-F334-4CE9-9C28-13577D5E755D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A825CE7-78AC-4264-8BBB-09C5B99F8066}" type="pres">
      <dgm:prSet presAssocID="{7B0D0C71-F334-4CE9-9C28-13577D5E755D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98D20B8-76C1-4E1A-A060-931A77F0A65C}" type="pres">
      <dgm:prSet presAssocID="{915E5C2F-1BC4-4369-8183-9693F230A2DE}" presName="sp" presStyleCnt="0"/>
      <dgm:spPr/>
    </dgm:pt>
    <dgm:pt modelId="{2890B42F-5659-476A-B12C-D576BEC41BEF}" type="pres">
      <dgm:prSet presAssocID="{B8CA5F52-0B1C-4802-B51E-F7246CDFF4C1}" presName="composite" presStyleCnt="0"/>
      <dgm:spPr/>
    </dgm:pt>
    <dgm:pt modelId="{5FB924EB-70C0-47BB-B20A-392283BDFE77}" type="pres">
      <dgm:prSet presAssocID="{B8CA5F52-0B1C-4802-B51E-F7246CDFF4C1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EF9081F-6429-41C4-BD40-D965487B08AC}" type="pres">
      <dgm:prSet presAssocID="{B8CA5F52-0B1C-4802-B51E-F7246CDFF4C1}" presName="descendantText" presStyleLbl="alignAcc1" presStyleIdx="2" presStyleCnt="4" custLinFactNeighborX="1021" custLinFactNeighborY="-491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A1E1119-687E-4A5A-8DA2-BCBF5E96F5FC}" type="pres">
      <dgm:prSet presAssocID="{39592EFA-0620-4904-9A5C-C69EB8F43F4A}" presName="sp" presStyleCnt="0"/>
      <dgm:spPr/>
    </dgm:pt>
    <dgm:pt modelId="{4860EDB9-3876-4325-867A-95C60A7737D5}" type="pres">
      <dgm:prSet presAssocID="{448CE848-657F-4134-9329-8D290ACB7AF3}" presName="composite" presStyleCnt="0"/>
      <dgm:spPr/>
    </dgm:pt>
    <dgm:pt modelId="{010B8C93-F9BB-46DC-9549-E745F03CE555}" type="pres">
      <dgm:prSet presAssocID="{448CE848-657F-4134-9329-8D290ACB7AF3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32860A8-5AB2-43F7-8646-55CCB1DA4346}" type="pres">
      <dgm:prSet presAssocID="{448CE848-657F-4134-9329-8D290ACB7AF3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CE79892C-63FC-4BB4-9D36-D939EA6BE977}" type="presOf" srcId="{95ACCF80-6783-4913-BE88-E5E1A4BC6B53}" destId="{50E06025-F836-46A6-B8F2-8F5BCBAE7D71}" srcOrd="0" destOrd="0" presId="urn:microsoft.com/office/officeart/2005/8/layout/chevron2"/>
    <dgm:cxn modelId="{E3F7718C-B46F-4CF5-BF20-2D38E5A910D0}" type="presOf" srcId="{B8CA5F52-0B1C-4802-B51E-F7246CDFF4C1}" destId="{5FB924EB-70C0-47BB-B20A-392283BDFE77}" srcOrd="0" destOrd="0" presId="urn:microsoft.com/office/officeart/2005/8/layout/chevron2"/>
    <dgm:cxn modelId="{63D896A5-82B3-498E-BE9D-1EF7E770DD71}" srcId="{95ACCF80-6783-4913-BE88-E5E1A4BC6B53}" destId="{448CE848-657F-4134-9329-8D290ACB7AF3}" srcOrd="3" destOrd="0" parTransId="{AE6397D5-A135-461B-AE4D-69385B6C9C34}" sibTransId="{5534F62D-37A4-4928-A111-9E542FFA31D8}"/>
    <dgm:cxn modelId="{19DBFD44-689B-4E1D-954A-3FA1AB76B9F8}" srcId="{95ACCF80-6783-4913-BE88-E5E1A4BC6B53}" destId="{B8CA5F52-0B1C-4802-B51E-F7246CDFF4C1}" srcOrd="2" destOrd="0" parTransId="{8872F65B-AEB8-47F2-AC70-DB317F28D4FD}" sibTransId="{39592EFA-0620-4904-9A5C-C69EB8F43F4A}"/>
    <dgm:cxn modelId="{85E9EA7C-860E-419F-AC86-9C91C0A087B8}" type="presOf" srcId="{448CE848-657F-4134-9329-8D290ACB7AF3}" destId="{010B8C93-F9BB-46DC-9549-E745F03CE555}" srcOrd="0" destOrd="0" presId="urn:microsoft.com/office/officeart/2005/8/layout/chevron2"/>
    <dgm:cxn modelId="{13E08798-0DD7-4D2E-9BC4-96A0B4A070AF}" srcId="{B8CA5F52-0B1C-4802-B51E-F7246CDFF4C1}" destId="{9C0C2CE0-8E7E-4490-8886-4E510CDB4B70}" srcOrd="0" destOrd="0" parTransId="{BC0FFA52-9156-4C9A-8E09-83DED1918533}" sibTransId="{05CFDBEB-7CC0-4445-8E9E-6DDFAB15F13E}"/>
    <dgm:cxn modelId="{CC7706D2-49AC-4E6C-9530-71E70FCCC0D1}" type="presOf" srcId="{D6750C1B-173B-4521-93D4-BB8E881E418D}" destId="{74C523CD-E727-4B56-9EAF-02D7369C8135}" srcOrd="0" destOrd="0" presId="urn:microsoft.com/office/officeart/2005/8/layout/chevron2"/>
    <dgm:cxn modelId="{45CE4C9A-336A-49B7-8036-4DA4D306AAA2}" type="presOf" srcId="{325C6583-2149-4E78-8E47-044CDBDDEEF6}" destId="{032860A8-5AB2-43F7-8646-55CCB1DA4346}" srcOrd="0" destOrd="0" presId="urn:microsoft.com/office/officeart/2005/8/layout/chevron2"/>
    <dgm:cxn modelId="{A26F223B-5690-4227-93CF-471A97E75A62}" srcId="{7B0D0C71-F334-4CE9-9C28-13577D5E755D}" destId="{BD0C14D8-A310-4C72-8EE4-3625DD28CD42}" srcOrd="0" destOrd="0" parTransId="{81F08BBE-9999-4DC4-A921-97728509CEC6}" sibTransId="{9360ECF8-0973-4963-ABB5-FD1D7CF3A08E}"/>
    <dgm:cxn modelId="{FCF35646-CF8F-44B0-ADF0-6D531C71DB9A}" srcId="{50C57FF9-F037-412D-9A0D-41C32DB80C3E}" destId="{D6750C1B-173B-4521-93D4-BB8E881E418D}" srcOrd="0" destOrd="0" parTransId="{92A25F7F-390F-4AEA-8051-DF8A3C932616}" sibTransId="{193208A3-0814-41F9-9310-BD33668E721D}"/>
    <dgm:cxn modelId="{92231ACE-22E7-4C1B-8D0F-8A0D6C2B3884}" srcId="{95ACCF80-6783-4913-BE88-E5E1A4BC6B53}" destId="{50C57FF9-F037-412D-9A0D-41C32DB80C3E}" srcOrd="0" destOrd="0" parTransId="{37B535E1-8114-4861-9B26-FCA5359D1CB4}" sibTransId="{41A004FC-D771-40E7-9F3E-3FB00DADEEA0}"/>
    <dgm:cxn modelId="{7BAF6133-5F86-41D2-B384-EB143CA678B0}" srcId="{95ACCF80-6783-4913-BE88-E5E1A4BC6B53}" destId="{7B0D0C71-F334-4CE9-9C28-13577D5E755D}" srcOrd="1" destOrd="0" parTransId="{19A788B8-746C-4542-B4F2-440AF03D81F9}" sibTransId="{915E5C2F-1BC4-4369-8183-9693F230A2DE}"/>
    <dgm:cxn modelId="{982807D5-4B40-4E0D-960C-D011E77B6ADA}" type="presOf" srcId="{BD0C14D8-A310-4C72-8EE4-3625DD28CD42}" destId="{BA825CE7-78AC-4264-8BBB-09C5B99F8066}" srcOrd="0" destOrd="0" presId="urn:microsoft.com/office/officeart/2005/8/layout/chevron2"/>
    <dgm:cxn modelId="{2D75D926-74D8-4601-AFC6-E4802141F1D7}" srcId="{448CE848-657F-4134-9329-8D290ACB7AF3}" destId="{325C6583-2149-4E78-8E47-044CDBDDEEF6}" srcOrd="0" destOrd="0" parTransId="{CB41B2E9-D387-4122-A91C-738D76E7519C}" sibTransId="{57FB737B-8825-4543-A995-02361A8B9F62}"/>
    <dgm:cxn modelId="{3DE8AF90-28CA-407E-B5C1-9597E0CB7091}" type="presOf" srcId="{9C0C2CE0-8E7E-4490-8886-4E510CDB4B70}" destId="{DEF9081F-6429-41C4-BD40-D965487B08AC}" srcOrd="0" destOrd="0" presId="urn:microsoft.com/office/officeart/2005/8/layout/chevron2"/>
    <dgm:cxn modelId="{13222351-224B-4ABF-AD27-6BC1859F6093}" type="presOf" srcId="{7B0D0C71-F334-4CE9-9C28-13577D5E755D}" destId="{2E7E2CED-7B75-4368-AE6D-C86A1B43E35B}" srcOrd="0" destOrd="0" presId="urn:microsoft.com/office/officeart/2005/8/layout/chevron2"/>
    <dgm:cxn modelId="{F8738345-5300-4F34-B0FF-0053B58B2E95}" type="presOf" srcId="{50C57FF9-F037-412D-9A0D-41C32DB80C3E}" destId="{6A596FAD-BEE9-4463-8B53-DBBCAC847D0C}" srcOrd="0" destOrd="0" presId="urn:microsoft.com/office/officeart/2005/8/layout/chevron2"/>
    <dgm:cxn modelId="{77389543-CDFE-4BEB-A85B-6D6FFA0AF086}" type="presParOf" srcId="{50E06025-F836-46A6-B8F2-8F5BCBAE7D71}" destId="{71EBEC76-D249-4FFC-9CD4-A353AAFC8878}" srcOrd="0" destOrd="0" presId="urn:microsoft.com/office/officeart/2005/8/layout/chevron2"/>
    <dgm:cxn modelId="{2EFC1844-D5DE-4A19-A414-4E8F50B80A7A}" type="presParOf" srcId="{71EBEC76-D249-4FFC-9CD4-A353AAFC8878}" destId="{6A596FAD-BEE9-4463-8B53-DBBCAC847D0C}" srcOrd="0" destOrd="0" presId="urn:microsoft.com/office/officeart/2005/8/layout/chevron2"/>
    <dgm:cxn modelId="{7BF06319-DE5B-4794-B2FB-4BE1CCF2E6DA}" type="presParOf" srcId="{71EBEC76-D249-4FFC-9CD4-A353AAFC8878}" destId="{74C523CD-E727-4B56-9EAF-02D7369C8135}" srcOrd="1" destOrd="0" presId="urn:microsoft.com/office/officeart/2005/8/layout/chevron2"/>
    <dgm:cxn modelId="{28D73159-5790-4DC4-BE41-459D07A31B2F}" type="presParOf" srcId="{50E06025-F836-46A6-B8F2-8F5BCBAE7D71}" destId="{1FD91818-6F2F-49DE-93B3-89D885EAD868}" srcOrd="1" destOrd="0" presId="urn:microsoft.com/office/officeart/2005/8/layout/chevron2"/>
    <dgm:cxn modelId="{2CBC154D-FA02-4852-9AA0-283C67C3290D}" type="presParOf" srcId="{50E06025-F836-46A6-B8F2-8F5BCBAE7D71}" destId="{AC00D58C-6883-4384-A139-8B2978DF65F5}" srcOrd="2" destOrd="0" presId="urn:microsoft.com/office/officeart/2005/8/layout/chevron2"/>
    <dgm:cxn modelId="{E9B5D63B-945A-48EA-B76D-31DF84FEE2D6}" type="presParOf" srcId="{AC00D58C-6883-4384-A139-8B2978DF65F5}" destId="{2E7E2CED-7B75-4368-AE6D-C86A1B43E35B}" srcOrd="0" destOrd="0" presId="urn:microsoft.com/office/officeart/2005/8/layout/chevron2"/>
    <dgm:cxn modelId="{18E2C5F1-E4DA-41BA-8BB6-F44F4FBDEB59}" type="presParOf" srcId="{AC00D58C-6883-4384-A139-8B2978DF65F5}" destId="{BA825CE7-78AC-4264-8BBB-09C5B99F8066}" srcOrd="1" destOrd="0" presId="urn:microsoft.com/office/officeart/2005/8/layout/chevron2"/>
    <dgm:cxn modelId="{A218E86F-3D98-47F1-B6C6-E7291915EC7A}" type="presParOf" srcId="{50E06025-F836-46A6-B8F2-8F5BCBAE7D71}" destId="{498D20B8-76C1-4E1A-A060-931A77F0A65C}" srcOrd="3" destOrd="0" presId="urn:microsoft.com/office/officeart/2005/8/layout/chevron2"/>
    <dgm:cxn modelId="{6BBA3FD6-81FA-4F40-8CDE-570B1B599E0E}" type="presParOf" srcId="{50E06025-F836-46A6-B8F2-8F5BCBAE7D71}" destId="{2890B42F-5659-476A-B12C-D576BEC41BEF}" srcOrd="4" destOrd="0" presId="urn:microsoft.com/office/officeart/2005/8/layout/chevron2"/>
    <dgm:cxn modelId="{C9891423-6A28-4172-862F-699B7B4E5715}" type="presParOf" srcId="{2890B42F-5659-476A-B12C-D576BEC41BEF}" destId="{5FB924EB-70C0-47BB-B20A-392283BDFE77}" srcOrd="0" destOrd="0" presId="urn:microsoft.com/office/officeart/2005/8/layout/chevron2"/>
    <dgm:cxn modelId="{2DCB060C-FD98-46ED-A974-47F603E04FEA}" type="presParOf" srcId="{2890B42F-5659-476A-B12C-D576BEC41BEF}" destId="{DEF9081F-6429-41C4-BD40-D965487B08AC}" srcOrd="1" destOrd="0" presId="urn:microsoft.com/office/officeart/2005/8/layout/chevron2"/>
    <dgm:cxn modelId="{AE4372DC-F735-4D64-9801-6AE64B0F5240}" type="presParOf" srcId="{50E06025-F836-46A6-B8F2-8F5BCBAE7D71}" destId="{CA1E1119-687E-4A5A-8DA2-BCBF5E96F5FC}" srcOrd="5" destOrd="0" presId="urn:microsoft.com/office/officeart/2005/8/layout/chevron2"/>
    <dgm:cxn modelId="{9A18943B-C5A3-4DB0-B1BB-FCDE956CC7EE}" type="presParOf" srcId="{50E06025-F836-46A6-B8F2-8F5BCBAE7D71}" destId="{4860EDB9-3876-4325-867A-95C60A7737D5}" srcOrd="6" destOrd="0" presId="urn:microsoft.com/office/officeart/2005/8/layout/chevron2"/>
    <dgm:cxn modelId="{FFCB43F3-7C8C-45D7-86CF-24B0E09EBDAD}" type="presParOf" srcId="{4860EDB9-3876-4325-867A-95C60A7737D5}" destId="{010B8C93-F9BB-46DC-9549-E745F03CE555}" srcOrd="0" destOrd="0" presId="urn:microsoft.com/office/officeart/2005/8/layout/chevron2"/>
    <dgm:cxn modelId="{7612CB55-7ED5-40ED-A882-E2297ABA5B27}" type="presParOf" srcId="{4860EDB9-3876-4325-867A-95C60A7737D5}" destId="{032860A8-5AB2-43F7-8646-55CCB1DA4346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1F0E18C-EC40-4EF9-A605-34BDD76052C3}" type="doc">
      <dgm:prSet loTypeId="urn:microsoft.com/office/officeart/2005/8/layout/hierarchy1" loCatId="hierarchy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fr-FR"/>
        </a:p>
      </dgm:t>
    </dgm:pt>
    <dgm:pt modelId="{25FE25F3-868B-4CA2-8BBA-F2395222BADA}">
      <dgm:prSet phldrT="[Texte]" custT="1"/>
      <dgm:spPr/>
      <dgm:t>
        <a:bodyPr/>
        <a:lstStyle/>
        <a:p>
          <a:r>
            <a:rPr lang="fr-FR" sz="3600" b="1" kern="1200" cap="small" dirty="0" smtClean="0">
              <a:latin typeface="Calibri" pitchFamily="34" charset="0"/>
              <a:ea typeface="+mn-ea"/>
              <a:cs typeface="+mn-cs"/>
            </a:rPr>
            <a:t>Concession</a:t>
          </a:r>
          <a:endParaRPr lang="fr-FR" sz="3600" b="1" kern="1200" cap="small" dirty="0" smtClean="0">
            <a:latin typeface="+mn-lt"/>
            <a:ea typeface="+mn-ea"/>
            <a:cs typeface="+mn-cs"/>
          </a:endParaRPr>
        </a:p>
      </dgm:t>
    </dgm:pt>
    <dgm:pt modelId="{EABBC1E8-104E-4CA7-9483-AC75B2C3F5A1}" type="parTrans" cxnId="{4F6D3D5C-8A0B-43FF-9C7C-3F156FC36105}">
      <dgm:prSet/>
      <dgm:spPr/>
      <dgm:t>
        <a:bodyPr/>
        <a:lstStyle/>
        <a:p>
          <a:endParaRPr lang="fr-FR"/>
        </a:p>
      </dgm:t>
    </dgm:pt>
    <dgm:pt modelId="{E89D2FF0-6876-41F5-973D-2DE2E1719E5D}" type="sibTrans" cxnId="{4F6D3D5C-8A0B-43FF-9C7C-3F156FC36105}">
      <dgm:prSet/>
      <dgm:spPr/>
      <dgm:t>
        <a:bodyPr/>
        <a:lstStyle/>
        <a:p>
          <a:endParaRPr lang="fr-FR"/>
        </a:p>
      </dgm:t>
    </dgm:pt>
    <dgm:pt modelId="{94C92BA1-FCC2-4865-B536-8BF53DBD953E}">
      <dgm:prSet phldrT="[Texte]" custT="1"/>
      <dgm:spPr/>
      <dgm:t>
        <a:bodyPr/>
        <a:lstStyle/>
        <a:p>
          <a:r>
            <a:rPr lang="fr-FR" sz="2000" b="1" kern="1200" cap="small" dirty="0" smtClean="0">
              <a:latin typeface="Calibri" pitchFamily="34" charset="0"/>
              <a:ea typeface="+mn-ea"/>
              <a:cs typeface="+mn-cs"/>
            </a:rPr>
            <a:t>Exportation</a:t>
          </a:r>
        </a:p>
      </dgm:t>
    </dgm:pt>
    <dgm:pt modelId="{9DA10FC9-40CB-4A74-B625-9F8A4F0E9C1E}" type="parTrans" cxnId="{9ED4493F-ABBB-4129-9342-4F945E31C322}">
      <dgm:prSet/>
      <dgm:spPr/>
      <dgm:t>
        <a:bodyPr/>
        <a:lstStyle/>
        <a:p>
          <a:endParaRPr lang="fr-FR"/>
        </a:p>
      </dgm:t>
    </dgm:pt>
    <dgm:pt modelId="{D2437BE1-5771-4E87-B747-AC41705AE5D5}" type="sibTrans" cxnId="{9ED4493F-ABBB-4129-9342-4F945E31C322}">
      <dgm:prSet/>
      <dgm:spPr/>
      <dgm:t>
        <a:bodyPr/>
        <a:lstStyle/>
        <a:p>
          <a:endParaRPr lang="fr-FR"/>
        </a:p>
      </dgm:t>
    </dgm:pt>
    <dgm:pt modelId="{6C46DE7A-EADC-4DC3-BDDC-8544E4B97AD2}">
      <dgm:prSet phldrT="[Texte]" custT="1"/>
      <dgm:spPr/>
      <dgm:t>
        <a:bodyPr/>
        <a:lstStyle/>
        <a:p>
          <a:r>
            <a:rPr lang="en-GB" sz="2000" b="1" kern="1200" cap="small" noProof="0" smtClean="0">
              <a:latin typeface="Calibri" pitchFamily="34" charset="0"/>
              <a:ea typeface="+mn-ea"/>
              <a:cs typeface="+mn-cs"/>
            </a:rPr>
            <a:t>Local Market</a:t>
          </a:r>
          <a:endParaRPr lang="en-GB" sz="2000" b="1" kern="1200" cap="small" noProof="0" smtClean="0">
            <a:latin typeface="+mn-lt"/>
            <a:ea typeface="+mn-ea"/>
            <a:cs typeface="+mn-cs"/>
          </a:endParaRPr>
        </a:p>
      </dgm:t>
    </dgm:pt>
    <dgm:pt modelId="{BBF63641-0793-4C80-9F7E-5F4AF849794D}" type="parTrans" cxnId="{5BC2364E-67EF-4B9E-BFD3-E53343593703}">
      <dgm:prSet/>
      <dgm:spPr/>
      <dgm:t>
        <a:bodyPr/>
        <a:lstStyle/>
        <a:p>
          <a:endParaRPr lang="fr-FR"/>
        </a:p>
      </dgm:t>
    </dgm:pt>
    <dgm:pt modelId="{82795F9E-65CB-4A1E-B49D-30EDE370049D}" type="sibTrans" cxnId="{5BC2364E-67EF-4B9E-BFD3-E53343593703}">
      <dgm:prSet/>
      <dgm:spPr/>
      <dgm:t>
        <a:bodyPr/>
        <a:lstStyle/>
        <a:p>
          <a:endParaRPr lang="fr-FR"/>
        </a:p>
      </dgm:t>
    </dgm:pt>
    <dgm:pt modelId="{86A78802-5408-4B19-A549-16802859A8E9}">
      <dgm:prSet phldrT="[Texte]" custT="1"/>
      <dgm:spPr/>
      <dgm:t>
        <a:bodyPr/>
        <a:lstStyle/>
        <a:p>
          <a:r>
            <a:rPr lang="fr-FR" sz="3200" b="1" kern="1200" cap="small" dirty="0" smtClean="0">
              <a:latin typeface="Calibri" pitchFamily="34" charset="0"/>
              <a:ea typeface="+mn-ea"/>
              <a:cs typeface="+mn-cs"/>
            </a:rPr>
            <a:t>Permission</a:t>
          </a:r>
          <a:endParaRPr lang="fr-FR" sz="3600" b="1" kern="1200" cap="small" dirty="0" smtClean="0">
            <a:latin typeface="Calibri" pitchFamily="34" charset="0"/>
            <a:ea typeface="+mn-ea"/>
            <a:cs typeface="+mn-cs"/>
          </a:endParaRPr>
        </a:p>
      </dgm:t>
    </dgm:pt>
    <dgm:pt modelId="{764B8247-AB17-4523-A70E-A5FA70E44820}" type="parTrans" cxnId="{5DC62D52-08E7-4030-B986-205A683DBEC6}">
      <dgm:prSet/>
      <dgm:spPr/>
      <dgm:t>
        <a:bodyPr/>
        <a:lstStyle/>
        <a:p>
          <a:endParaRPr lang="fr-FR"/>
        </a:p>
      </dgm:t>
    </dgm:pt>
    <dgm:pt modelId="{798515F5-5C4D-46FB-A00E-166E3A1824A4}" type="sibTrans" cxnId="{5DC62D52-08E7-4030-B986-205A683DBEC6}">
      <dgm:prSet/>
      <dgm:spPr/>
      <dgm:t>
        <a:bodyPr/>
        <a:lstStyle/>
        <a:p>
          <a:endParaRPr lang="fr-FR"/>
        </a:p>
      </dgm:t>
    </dgm:pt>
    <dgm:pt modelId="{86401DE2-A85D-4674-B332-E1AAD735CD81}">
      <dgm:prSet phldrT="[Texte]" custT="1"/>
      <dgm:spPr/>
      <dgm:t>
        <a:bodyPr/>
        <a:lstStyle/>
        <a:p>
          <a:r>
            <a:rPr lang="fr-FR" sz="2000" b="1" kern="1200" cap="small" dirty="0" smtClean="0">
              <a:latin typeface="Calibri" pitchFamily="34" charset="0"/>
              <a:ea typeface="+mn-ea"/>
              <a:cs typeface="+mn-cs"/>
            </a:rPr>
            <a:t>Local </a:t>
          </a:r>
          <a:r>
            <a:rPr lang="en-US" sz="2000" b="1" kern="1200" cap="small" noProof="0" dirty="0" smtClean="0">
              <a:latin typeface="Calibri" pitchFamily="34" charset="0"/>
              <a:ea typeface="+mn-ea"/>
              <a:cs typeface="+mn-cs"/>
            </a:rPr>
            <a:t>Market</a:t>
          </a:r>
          <a:endParaRPr lang="en-US" sz="2000" b="1" kern="1200" cap="small" noProof="0" dirty="0" smtClean="0">
            <a:latin typeface="+mn-lt"/>
            <a:ea typeface="+mn-ea"/>
            <a:cs typeface="+mn-cs"/>
          </a:endParaRPr>
        </a:p>
      </dgm:t>
    </dgm:pt>
    <dgm:pt modelId="{8EA08A20-413D-40AC-A0B1-1B9B72B72E66}" type="parTrans" cxnId="{2F8CA527-DDC2-4B52-8407-0F5B6C20D1A7}">
      <dgm:prSet/>
      <dgm:spPr/>
      <dgm:t>
        <a:bodyPr/>
        <a:lstStyle/>
        <a:p>
          <a:endParaRPr lang="fr-FR"/>
        </a:p>
      </dgm:t>
    </dgm:pt>
    <dgm:pt modelId="{382B3C55-1ACA-49C3-8D87-03FC73B15223}" type="sibTrans" cxnId="{2F8CA527-DDC2-4B52-8407-0F5B6C20D1A7}">
      <dgm:prSet/>
      <dgm:spPr/>
      <dgm:t>
        <a:bodyPr/>
        <a:lstStyle/>
        <a:p>
          <a:endParaRPr lang="fr-FR"/>
        </a:p>
      </dgm:t>
    </dgm:pt>
    <dgm:pt modelId="{7BF8D66C-58E2-48BA-9120-F2C78C9CC4D1}">
      <dgm:prSet phldrT="[Texte]" custT="1"/>
      <dgm:spPr/>
      <dgm:t>
        <a:bodyPr/>
        <a:lstStyle/>
        <a:p>
          <a:r>
            <a:rPr lang="fr-FR" sz="1800" b="1" kern="1200" cap="small" dirty="0" smtClean="0">
              <a:latin typeface="Calibri" pitchFamily="34" charset="0"/>
              <a:ea typeface="+mn-ea"/>
              <a:cs typeface="+mn-cs"/>
            </a:rPr>
            <a:t>Self Production</a:t>
          </a:r>
          <a:endParaRPr lang="fr-FR" sz="1800" b="1" kern="1200" cap="small" dirty="0" smtClean="0">
            <a:latin typeface="+mn-lt"/>
            <a:ea typeface="+mn-ea"/>
            <a:cs typeface="+mn-cs"/>
          </a:endParaRPr>
        </a:p>
      </dgm:t>
    </dgm:pt>
    <dgm:pt modelId="{307A943A-D189-46D8-89AE-071DD0B7E338}" type="parTrans" cxnId="{D97DC954-2B92-414B-B5A9-DCA86D128EBB}">
      <dgm:prSet/>
      <dgm:spPr/>
      <dgm:t>
        <a:bodyPr/>
        <a:lstStyle/>
        <a:p>
          <a:endParaRPr lang="fr-FR"/>
        </a:p>
      </dgm:t>
    </dgm:pt>
    <dgm:pt modelId="{FEB147F4-9D3F-48EF-8642-5AAD36CFA73B}" type="sibTrans" cxnId="{D97DC954-2B92-414B-B5A9-DCA86D128EBB}">
      <dgm:prSet/>
      <dgm:spPr/>
      <dgm:t>
        <a:bodyPr/>
        <a:lstStyle/>
        <a:p>
          <a:endParaRPr lang="fr-FR"/>
        </a:p>
      </dgm:t>
    </dgm:pt>
    <dgm:pt modelId="{448BDB51-CC51-46C8-970B-DC2B304A2468}">
      <dgm:prSet phldrT="[Texte]" custT="1"/>
      <dgm:spPr/>
      <dgm:t>
        <a:bodyPr/>
        <a:lstStyle/>
        <a:p>
          <a:r>
            <a:rPr lang="fr-FR" sz="2000" b="1" kern="1200" cap="small" dirty="0" smtClean="0">
              <a:latin typeface="Calibri" pitchFamily="34" charset="0"/>
              <a:ea typeface="+mn-ea"/>
              <a:cs typeface="+mn-cs"/>
            </a:rPr>
            <a:t>Permission</a:t>
          </a:r>
          <a:endParaRPr lang="fr-FR" sz="2000" b="1" kern="1200" cap="small" dirty="0" smtClean="0">
            <a:latin typeface="+mn-lt"/>
            <a:ea typeface="+mn-ea"/>
            <a:cs typeface="+mn-cs"/>
          </a:endParaRPr>
        </a:p>
      </dgm:t>
    </dgm:pt>
    <dgm:pt modelId="{C96CF41A-3B63-4839-82B0-B29BF87CFA15}" type="parTrans" cxnId="{4CAD50DF-8D94-45D6-AD7E-36AA7CCB88CA}">
      <dgm:prSet/>
      <dgm:spPr/>
      <dgm:t>
        <a:bodyPr/>
        <a:lstStyle/>
        <a:p>
          <a:endParaRPr lang="fr-FR"/>
        </a:p>
      </dgm:t>
    </dgm:pt>
    <dgm:pt modelId="{E0073648-1C64-4DAD-88BA-7C4FB3EAB495}" type="sibTrans" cxnId="{4CAD50DF-8D94-45D6-AD7E-36AA7CCB88CA}">
      <dgm:prSet/>
      <dgm:spPr/>
      <dgm:t>
        <a:bodyPr/>
        <a:lstStyle/>
        <a:p>
          <a:endParaRPr lang="fr-FR"/>
        </a:p>
      </dgm:t>
    </dgm:pt>
    <dgm:pt modelId="{7E119FC8-D657-46AD-8150-F5A0BA0CF742}">
      <dgm:prSet phldrT="[Texte]" custT="1"/>
      <dgm:spPr/>
      <dgm:t>
        <a:bodyPr/>
        <a:lstStyle/>
        <a:p>
          <a:r>
            <a:rPr lang="en-GB" sz="1600" b="1" kern="1200" cap="small" noProof="0" smtClean="0">
              <a:latin typeface="Calibri" pitchFamily="34" charset="0"/>
              <a:ea typeface="+mn-ea"/>
              <a:cs typeface="+mn-cs"/>
            </a:rPr>
            <a:t>Preliminary agreement + operating license</a:t>
          </a:r>
        </a:p>
      </dgm:t>
    </dgm:pt>
    <dgm:pt modelId="{096E6DFB-0F7C-4C1A-8B9F-FCAB7AA7C93A}" type="parTrans" cxnId="{478512C4-BBA7-45AF-9C09-98B3148DE0EC}">
      <dgm:prSet/>
      <dgm:spPr/>
      <dgm:t>
        <a:bodyPr/>
        <a:lstStyle/>
        <a:p>
          <a:endParaRPr lang="fr-FR"/>
        </a:p>
      </dgm:t>
    </dgm:pt>
    <dgm:pt modelId="{231E779D-0E47-46B7-A79D-9E21F0C2C31A}" type="sibTrans" cxnId="{478512C4-BBA7-45AF-9C09-98B3148DE0EC}">
      <dgm:prSet/>
      <dgm:spPr/>
      <dgm:t>
        <a:bodyPr/>
        <a:lstStyle/>
        <a:p>
          <a:endParaRPr lang="fr-FR"/>
        </a:p>
      </dgm:t>
    </dgm:pt>
    <dgm:pt modelId="{6EC8A05A-6FDA-4258-BC75-D611F419DF63}">
      <dgm:prSet phldrT="[Texte]" custT="1"/>
      <dgm:spPr/>
      <dgm:t>
        <a:bodyPr/>
        <a:lstStyle/>
        <a:p>
          <a:r>
            <a:rPr lang="en-US" sz="1600" b="1" kern="1200" cap="small" noProof="0" dirty="0" smtClean="0">
              <a:latin typeface="Calibri" pitchFamily="34" charset="0"/>
              <a:ea typeface="+mn-ea"/>
              <a:cs typeface="+mn-cs"/>
            </a:rPr>
            <a:t>Concession </a:t>
          </a:r>
        </a:p>
        <a:p>
          <a:r>
            <a:rPr lang="en-US" sz="1600" b="1" kern="1200" cap="small" noProof="0" dirty="0" smtClean="0">
              <a:latin typeface="Calibri" pitchFamily="34" charset="0"/>
              <a:ea typeface="+mn-ea"/>
              <a:cs typeface="+mn-cs"/>
            </a:rPr>
            <a:t>After competitive bidding</a:t>
          </a:r>
        </a:p>
      </dgm:t>
    </dgm:pt>
    <dgm:pt modelId="{00A3E413-C571-4FF7-89BB-FA0A38A389CC}" type="parTrans" cxnId="{7C8657CD-317C-418D-BB43-ECF351DFF853}">
      <dgm:prSet/>
      <dgm:spPr/>
      <dgm:t>
        <a:bodyPr/>
        <a:lstStyle/>
        <a:p>
          <a:endParaRPr lang="fr-FR"/>
        </a:p>
      </dgm:t>
    </dgm:pt>
    <dgm:pt modelId="{DAF895B2-5FE7-41F4-938F-E223896F1284}" type="sibTrans" cxnId="{7C8657CD-317C-418D-BB43-ECF351DFF853}">
      <dgm:prSet/>
      <dgm:spPr/>
      <dgm:t>
        <a:bodyPr/>
        <a:lstStyle/>
        <a:p>
          <a:endParaRPr lang="fr-FR"/>
        </a:p>
      </dgm:t>
    </dgm:pt>
    <dgm:pt modelId="{90EA288C-7CFC-4AF3-B57A-8248F1DA2020}">
      <dgm:prSet phldrT="[Texte]" custT="1"/>
      <dgm:spPr/>
      <dgm:t>
        <a:bodyPr/>
        <a:lstStyle/>
        <a:p>
          <a:r>
            <a:rPr lang="fr-FR" sz="1600" b="1" kern="1200" cap="small" dirty="0" smtClean="0">
              <a:latin typeface="Calibri" pitchFamily="34" charset="0"/>
              <a:ea typeface="+mn-ea"/>
              <a:cs typeface="+mn-cs"/>
            </a:rPr>
            <a:t>Concession </a:t>
          </a:r>
        </a:p>
        <a:p>
          <a:r>
            <a:rPr lang="en-US" sz="1600" b="1" kern="1200" cap="small" noProof="0" dirty="0" smtClean="0">
              <a:latin typeface="Calibri" pitchFamily="34" charset="0"/>
              <a:ea typeface="+mn-ea"/>
              <a:cs typeface="+mn-cs"/>
            </a:rPr>
            <a:t>After competitive bidding</a:t>
          </a:r>
          <a:endParaRPr lang="fr-FR" sz="1600" b="1" kern="1200" cap="small" dirty="0" smtClean="0">
            <a:latin typeface="+mn-lt"/>
            <a:ea typeface="+mn-ea"/>
            <a:cs typeface="+mn-cs"/>
          </a:endParaRPr>
        </a:p>
      </dgm:t>
    </dgm:pt>
    <dgm:pt modelId="{323D80F2-00A8-445D-9AA1-AFAC95327E55}" type="parTrans" cxnId="{C331957E-AA3B-4D25-95F1-F7B7E412C62E}">
      <dgm:prSet/>
      <dgm:spPr/>
      <dgm:t>
        <a:bodyPr/>
        <a:lstStyle/>
        <a:p>
          <a:endParaRPr lang="fr-FR"/>
        </a:p>
      </dgm:t>
    </dgm:pt>
    <dgm:pt modelId="{81A469D5-6A9D-4DD0-A4D5-EC8D82F0F28C}" type="sibTrans" cxnId="{C331957E-AA3B-4D25-95F1-F7B7E412C62E}">
      <dgm:prSet/>
      <dgm:spPr/>
      <dgm:t>
        <a:bodyPr/>
        <a:lstStyle/>
        <a:p>
          <a:endParaRPr lang="fr-FR"/>
        </a:p>
      </dgm:t>
    </dgm:pt>
    <dgm:pt modelId="{C34EE9BB-A040-49FD-9608-F91339E08AD8}">
      <dgm:prSet phldrT="[Texte]" custT="1"/>
      <dgm:spPr/>
      <dgm:t>
        <a:bodyPr/>
        <a:lstStyle/>
        <a:p>
          <a:r>
            <a:rPr lang="fr-FR" sz="2800" b="1" kern="1200" cap="small" dirty="0" smtClean="0">
              <a:latin typeface="Calibri" pitchFamily="34" charset="0"/>
              <a:ea typeface="+mn-ea"/>
              <a:cs typeface="+mn-cs"/>
            </a:rPr>
            <a:t>RE </a:t>
          </a:r>
          <a:r>
            <a:rPr lang="en-US" sz="2800" b="1" kern="1200" cap="small" noProof="0" dirty="0" smtClean="0">
              <a:latin typeface="Calibri" pitchFamily="34" charset="0"/>
              <a:ea typeface="+mn-ea"/>
              <a:cs typeface="+mn-cs"/>
            </a:rPr>
            <a:t>Electricity</a:t>
          </a:r>
          <a:r>
            <a:rPr lang="fr-FR" sz="2800" b="1" kern="1200" cap="small" dirty="0" smtClean="0">
              <a:latin typeface="Calibri" pitchFamily="34" charset="0"/>
              <a:ea typeface="+mn-ea"/>
              <a:cs typeface="+mn-cs"/>
            </a:rPr>
            <a:t> Production</a:t>
          </a:r>
        </a:p>
      </dgm:t>
    </dgm:pt>
    <dgm:pt modelId="{A891ABE0-4F9D-40C9-906C-EF9BF5632227}" type="sibTrans" cxnId="{D433EEE8-9491-42BE-91C8-CDC31FD436BE}">
      <dgm:prSet/>
      <dgm:spPr/>
      <dgm:t>
        <a:bodyPr/>
        <a:lstStyle/>
        <a:p>
          <a:endParaRPr lang="fr-FR"/>
        </a:p>
      </dgm:t>
    </dgm:pt>
    <dgm:pt modelId="{8102E9EE-CD7B-462D-AC43-7856285319F9}" type="parTrans" cxnId="{D433EEE8-9491-42BE-91C8-CDC31FD436BE}">
      <dgm:prSet/>
      <dgm:spPr/>
      <dgm:t>
        <a:bodyPr/>
        <a:lstStyle/>
        <a:p>
          <a:endParaRPr lang="fr-FR"/>
        </a:p>
      </dgm:t>
    </dgm:pt>
    <dgm:pt modelId="{DC07A62B-4F38-4026-961C-2C6F2A15B259}" type="pres">
      <dgm:prSet presAssocID="{E1F0E18C-EC40-4EF9-A605-34BDD76052C3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fr-FR"/>
        </a:p>
      </dgm:t>
    </dgm:pt>
    <dgm:pt modelId="{F7780F8D-2029-4914-9CF3-9AC717C5110A}" type="pres">
      <dgm:prSet presAssocID="{C34EE9BB-A040-49FD-9608-F91339E08AD8}" presName="hierRoot1" presStyleCnt="0"/>
      <dgm:spPr/>
    </dgm:pt>
    <dgm:pt modelId="{D4D46012-856E-482D-A11D-AC806DDBB0A4}" type="pres">
      <dgm:prSet presAssocID="{C34EE9BB-A040-49FD-9608-F91339E08AD8}" presName="composite" presStyleCnt="0"/>
      <dgm:spPr/>
    </dgm:pt>
    <dgm:pt modelId="{A11156DE-15AC-4A8E-B2E6-91ADA2E2657A}" type="pres">
      <dgm:prSet presAssocID="{C34EE9BB-A040-49FD-9608-F91339E08AD8}" presName="background" presStyleLbl="node0" presStyleIdx="0" presStyleCnt="1"/>
      <dgm:spPr/>
    </dgm:pt>
    <dgm:pt modelId="{9D98C2EF-3130-4751-ADD7-94E8B79B03FB}" type="pres">
      <dgm:prSet presAssocID="{C34EE9BB-A040-49FD-9608-F91339E08AD8}" presName="text" presStyleLbl="fgAcc0" presStyleIdx="0" presStyleCnt="1" custScaleX="413719" custScaleY="123522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006127A7-0B21-425A-934C-BB578EF0AEAC}" type="pres">
      <dgm:prSet presAssocID="{C34EE9BB-A040-49FD-9608-F91339E08AD8}" presName="hierChild2" presStyleCnt="0"/>
      <dgm:spPr/>
    </dgm:pt>
    <dgm:pt modelId="{77453D9D-A4F7-41ED-81C7-F9E0CF2970EA}" type="pres">
      <dgm:prSet presAssocID="{EABBC1E8-104E-4CA7-9483-AC75B2C3F5A1}" presName="Name10" presStyleLbl="parChTrans1D2" presStyleIdx="0" presStyleCnt="2"/>
      <dgm:spPr/>
      <dgm:t>
        <a:bodyPr/>
        <a:lstStyle/>
        <a:p>
          <a:endParaRPr lang="fr-FR"/>
        </a:p>
      </dgm:t>
    </dgm:pt>
    <dgm:pt modelId="{65B57E2C-2168-42C6-AF04-8B7D20BFAA09}" type="pres">
      <dgm:prSet presAssocID="{25FE25F3-868B-4CA2-8BBA-F2395222BADA}" presName="hierRoot2" presStyleCnt="0"/>
      <dgm:spPr/>
    </dgm:pt>
    <dgm:pt modelId="{51188DE2-A58E-4C6A-B6ED-DE9CA8B3992A}" type="pres">
      <dgm:prSet presAssocID="{25FE25F3-868B-4CA2-8BBA-F2395222BADA}" presName="composite2" presStyleCnt="0"/>
      <dgm:spPr/>
    </dgm:pt>
    <dgm:pt modelId="{09DB7DD6-D7B3-4402-A155-0EE7DB091012}" type="pres">
      <dgm:prSet presAssocID="{25FE25F3-868B-4CA2-8BBA-F2395222BADA}" presName="background2" presStyleLbl="node2" presStyleIdx="0" presStyleCnt="2"/>
      <dgm:spPr/>
    </dgm:pt>
    <dgm:pt modelId="{FDA4BED6-9175-4DE0-8438-369283B6B600}" type="pres">
      <dgm:prSet presAssocID="{25FE25F3-868B-4CA2-8BBA-F2395222BADA}" presName="text2" presStyleLbl="fgAcc2" presStyleIdx="0" presStyleCnt="2" custScaleX="222791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6C69ACC3-349F-4019-AAE5-0B3764284755}" type="pres">
      <dgm:prSet presAssocID="{25FE25F3-868B-4CA2-8BBA-F2395222BADA}" presName="hierChild3" presStyleCnt="0"/>
      <dgm:spPr/>
    </dgm:pt>
    <dgm:pt modelId="{58235B91-FE9C-4463-9BC0-A2887846983E}" type="pres">
      <dgm:prSet presAssocID="{9DA10FC9-40CB-4A74-B625-9F8A4F0E9C1E}" presName="Name17" presStyleLbl="parChTrans1D3" presStyleIdx="0" presStyleCnt="4"/>
      <dgm:spPr/>
      <dgm:t>
        <a:bodyPr/>
        <a:lstStyle/>
        <a:p>
          <a:endParaRPr lang="fr-FR"/>
        </a:p>
      </dgm:t>
    </dgm:pt>
    <dgm:pt modelId="{3BF64B74-C21A-4F5E-88F4-8EE59FF04D89}" type="pres">
      <dgm:prSet presAssocID="{94C92BA1-FCC2-4865-B536-8BF53DBD953E}" presName="hierRoot3" presStyleCnt="0"/>
      <dgm:spPr/>
    </dgm:pt>
    <dgm:pt modelId="{F7275E94-33AD-4961-8AB2-D926EF46D01A}" type="pres">
      <dgm:prSet presAssocID="{94C92BA1-FCC2-4865-B536-8BF53DBD953E}" presName="composite3" presStyleCnt="0"/>
      <dgm:spPr/>
    </dgm:pt>
    <dgm:pt modelId="{D001B713-74DC-4FB5-A9D2-3AB991DA08CE}" type="pres">
      <dgm:prSet presAssocID="{94C92BA1-FCC2-4865-B536-8BF53DBD953E}" presName="background3" presStyleLbl="node3" presStyleIdx="0" presStyleCnt="4"/>
      <dgm:spPr/>
    </dgm:pt>
    <dgm:pt modelId="{6AFD7053-0050-456E-BFBA-8EA9238A75F4}" type="pres">
      <dgm:prSet presAssocID="{94C92BA1-FCC2-4865-B536-8BF53DBD953E}" presName="text3" presStyleLbl="fgAcc3" presStyleIdx="0" presStyleCnt="4" custScaleX="143098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CA72B023-006F-4FB4-8935-A6B451EED39E}" type="pres">
      <dgm:prSet presAssocID="{94C92BA1-FCC2-4865-B536-8BF53DBD953E}" presName="hierChild4" presStyleCnt="0"/>
      <dgm:spPr/>
    </dgm:pt>
    <dgm:pt modelId="{F1C7341F-ABDB-47A3-9064-3FA2B8BF5F6F}" type="pres">
      <dgm:prSet presAssocID="{323D80F2-00A8-445D-9AA1-AFAC95327E55}" presName="Name23" presStyleLbl="parChTrans1D4" presStyleIdx="0" presStyleCnt="4"/>
      <dgm:spPr/>
      <dgm:t>
        <a:bodyPr/>
        <a:lstStyle/>
        <a:p>
          <a:endParaRPr lang="fr-FR"/>
        </a:p>
      </dgm:t>
    </dgm:pt>
    <dgm:pt modelId="{68BA8C51-69CE-417D-A695-628D424E9DF7}" type="pres">
      <dgm:prSet presAssocID="{90EA288C-7CFC-4AF3-B57A-8248F1DA2020}" presName="hierRoot4" presStyleCnt="0"/>
      <dgm:spPr/>
    </dgm:pt>
    <dgm:pt modelId="{99079E5B-4A28-49E1-AA04-3DC3206E6146}" type="pres">
      <dgm:prSet presAssocID="{90EA288C-7CFC-4AF3-B57A-8248F1DA2020}" presName="composite4" presStyleCnt="0"/>
      <dgm:spPr/>
    </dgm:pt>
    <dgm:pt modelId="{FEF6541F-2A5C-408D-8A62-3992A7090659}" type="pres">
      <dgm:prSet presAssocID="{90EA288C-7CFC-4AF3-B57A-8248F1DA2020}" presName="background4" presStyleLbl="node4" presStyleIdx="0" presStyleCnt="4"/>
      <dgm:spPr/>
    </dgm:pt>
    <dgm:pt modelId="{ADFB854D-6D8F-4AE9-A5E5-B8054E4AB6A3}" type="pres">
      <dgm:prSet presAssocID="{90EA288C-7CFC-4AF3-B57A-8248F1DA2020}" presName="text4" presStyleLbl="fgAcc4" presStyleIdx="0" presStyleCnt="4" custScaleX="132179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E1387829-3DDD-4F88-80AF-EB0F47C5FFF4}" type="pres">
      <dgm:prSet presAssocID="{90EA288C-7CFC-4AF3-B57A-8248F1DA2020}" presName="hierChild5" presStyleCnt="0"/>
      <dgm:spPr/>
    </dgm:pt>
    <dgm:pt modelId="{F733E30A-D0D4-4EBB-89C7-7817659B11F8}" type="pres">
      <dgm:prSet presAssocID="{BBF63641-0793-4C80-9F7E-5F4AF849794D}" presName="Name17" presStyleLbl="parChTrans1D3" presStyleIdx="1" presStyleCnt="4"/>
      <dgm:spPr/>
      <dgm:t>
        <a:bodyPr/>
        <a:lstStyle/>
        <a:p>
          <a:endParaRPr lang="fr-FR"/>
        </a:p>
      </dgm:t>
    </dgm:pt>
    <dgm:pt modelId="{2382D10C-7FD2-4E2A-9F23-CF7C68CA8DD4}" type="pres">
      <dgm:prSet presAssocID="{6C46DE7A-EADC-4DC3-BDDC-8544E4B97AD2}" presName="hierRoot3" presStyleCnt="0"/>
      <dgm:spPr/>
    </dgm:pt>
    <dgm:pt modelId="{93C2FD65-ABAC-471C-9D2B-9DF0F0B86201}" type="pres">
      <dgm:prSet presAssocID="{6C46DE7A-EADC-4DC3-BDDC-8544E4B97AD2}" presName="composite3" presStyleCnt="0"/>
      <dgm:spPr/>
    </dgm:pt>
    <dgm:pt modelId="{F4BD5BFB-C62C-4E7A-8FB9-1D14B2C891FC}" type="pres">
      <dgm:prSet presAssocID="{6C46DE7A-EADC-4DC3-BDDC-8544E4B97AD2}" presName="background3" presStyleLbl="node3" presStyleIdx="1" presStyleCnt="4"/>
      <dgm:spPr/>
    </dgm:pt>
    <dgm:pt modelId="{F721EB18-DB30-468A-A331-4290D2E2C0A5}" type="pres">
      <dgm:prSet presAssocID="{6C46DE7A-EADC-4DC3-BDDC-8544E4B97AD2}" presName="text3" presStyleLbl="fgAcc3" presStyleIdx="1" presStyleCnt="4" custScaleX="143098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F6BAD65E-0D40-40AD-9DF9-5F288448D232}" type="pres">
      <dgm:prSet presAssocID="{6C46DE7A-EADC-4DC3-BDDC-8544E4B97AD2}" presName="hierChild4" presStyleCnt="0"/>
      <dgm:spPr/>
    </dgm:pt>
    <dgm:pt modelId="{A5370C69-34C2-446D-AABB-194E12A0ED11}" type="pres">
      <dgm:prSet presAssocID="{00A3E413-C571-4FF7-89BB-FA0A38A389CC}" presName="Name23" presStyleLbl="parChTrans1D4" presStyleIdx="1" presStyleCnt="4"/>
      <dgm:spPr/>
      <dgm:t>
        <a:bodyPr/>
        <a:lstStyle/>
        <a:p>
          <a:endParaRPr lang="fr-FR"/>
        </a:p>
      </dgm:t>
    </dgm:pt>
    <dgm:pt modelId="{EC98224B-C3CD-4D8D-B02C-CCEEA4B1510E}" type="pres">
      <dgm:prSet presAssocID="{6EC8A05A-6FDA-4258-BC75-D611F419DF63}" presName="hierRoot4" presStyleCnt="0"/>
      <dgm:spPr/>
    </dgm:pt>
    <dgm:pt modelId="{59BA6D89-8871-4DC8-B4E3-E462F6EE6A43}" type="pres">
      <dgm:prSet presAssocID="{6EC8A05A-6FDA-4258-BC75-D611F419DF63}" presName="composite4" presStyleCnt="0"/>
      <dgm:spPr/>
    </dgm:pt>
    <dgm:pt modelId="{3ADA1A95-1D1F-4932-AB5E-0C902871325F}" type="pres">
      <dgm:prSet presAssocID="{6EC8A05A-6FDA-4258-BC75-D611F419DF63}" presName="background4" presStyleLbl="node4" presStyleIdx="1" presStyleCnt="4"/>
      <dgm:spPr/>
    </dgm:pt>
    <dgm:pt modelId="{4B6CBBEE-A626-432A-9782-4921F9C24A4C}" type="pres">
      <dgm:prSet presAssocID="{6EC8A05A-6FDA-4258-BC75-D611F419DF63}" presName="text4" presStyleLbl="fgAcc4" presStyleIdx="1" presStyleCnt="4" custScaleX="132179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2E8AD593-4B23-43D4-A134-33CBFC0633D8}" type="pres">
      <dgm:prSet presAssocID="{6EC8A05A-6FDA-4258-BC75-D611F419DF63}" presName="hierChild5" presStyleCnt="0"/>
      <dgm:spPr/>
    </dgm:pt>
    <dgm:pt modelId="{68A44B89-3CD2-466C-BCB1-364892E7CB25}" type="pres">
      <dgm:prSet presAssocID="{764B8247-AB17-4523-A70E-A5FA70E44820}" presName="Name10" presStyleLbl="parChTrans1D2" presStyleIdx="1" presStyleCnt="2"/>
      <dgm:spPr/>
      <dgm:t>
        <a:bodyPr/>
        <a:lstStyle/>
        <a:p>
          <a:endParaRPr lang="fr-FR"/>
        </a:p>
      </dgm:t>
    </dgm:pt>
    <dgm:pt modelId="{8283F7C5-CBF7-4ECA-AB14-34AE5F502C1E}" type="pres">
      <dgm:prSet presAssocID="{86A78802-5408-4B19-A549-16802859A8E9}" presName="hierRoot2" presStyleCnt="0"/>
      <dgm:spPr/>
    </dgm:pt>
    <dgm:pt modelId="{6B0F7B4A-78E2-4D74-A6C4-366B060D174C}" type="pres">
      <dgm:prSet presAssocID="{86A78802-5408-4B19-A549-16802859A8E9}" presName="composite2" presStyleCnt="0"/>
      <dgm:spPr/>
    </dgm:pt>
    <dgm:pt modelId="{3687FBC3-6CF2-4B50-B517-58A7B3A92C75}" type="pres">
      <dgm:prSet presAssocID="{86A78802-5408-4B19-A549-16802859A8E9}" presName="background2" presStyleLbl="node2" presStyleIdx="1" presStyleCnt="2"/>
      <dgm:spPr/>
    </dgm:pt>
    <dgm:pt modelId="{063941F1-1017-464A-84AB-01956150E9D3}" type="pres">
      <dgm:prSet presAssocID="{86A78802-5408-4B19-A549-16802859A8E9}" presName="text2" presStyleLbl="fgAcc2" presStyleIdx="1" presStyleCnt="2" custScaleX="201789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507902DB-819C-4369-83FC-2D95023019AF}" type="pres">
      <dgm:prSet presAssocID="{86A78802-5408-4B19-A549-16802859A8E9}" presName="hierChild3" presStyleCnt="0"/>
      <dgm:spPr/>
    </dgm:pt>
    <dgm:pt modelId="{2C8F2BA7-01BE-4265-AE00-4008D992C872}" type="pres">
      <dgm:prSet presAssocID="{8EA08A20-413D-40AC-A0B1-1B9B72B72E66}" presName="Name17" presStyleLbl="parChTrans1D3" presStyleIdx="2" presStyleCnt="4"/>
      <dgm:spPr/>
      <dgm:t>
        <a:bodyPr/>
        <a:lstStyle/>
        <a:p>
          <a:endParaRPr lang="fr-FR"/>
        </a:p>
      </dgm:t>
    </dgm:pt>
    <dgm:pt modelId="{07613CE2-50C0-47C4-9C48-5C6C89AD289D}" type="pres">
      <dgm:prSet presAssocID="{86401DE2-A85D-4674-B332-E1AAD735CD81}" presName="hierRoot3" presStyleCnt="0"/>
      <dgm:spPr/>
    </dgm:pt>
    <dgm:pt modelId="{CA313EC8-E044-4CD6-BCC4-F394CC001C80}" type="pres">
      <dgm:prSet presAssocID="{86401DE2-A85D-4674-B332-E1AAD735CD81}" presName="composite3" presStyleCnt="0"/>
      <dgm:spPr/>
    </dgm:pt>
    <dgm:pt modelId="{4A83EA5F-8DB9-4831-9C78-0D382662C9B8}" type="pres">
      <dgm:prSet presAssocID="{86401DE2-A85D-4674-B332-E1AAD735CD81}" presName="background3" presStyleLbl="node3" presStyleIdx="2" presStyleCnt="4"/>
      <dgm:spPr/>
    </dgm:pt>
    <dgm:pt modelId="{904CB100-C57B-45B0-820D-D2BDA85719A8}" type="pres">
      <dgm:prSet presAssocID="{86401DE2-A85D-4674-B332-E1AAD735CD81}" presName="text3" presStyleLbl="fgAcc3" presStyleIdx="2" presStyleCnt="4" custScaleX="143098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3DEC8CBF-8D00-42F7-9615-948BF780BDAA}" type="pres">
      <dgm:prSet presAssocID="{86401DE2-A85D-4674-B332-E1AAD735CD81}" presName="hierChild4" presStyleCnt="0"/>
      <dgm:spPr/>
    </dgm:pt>
    <dgm:pt modelId="{3AF461DD-F548-4A48-80D0-B0F02D36540E}" type="pres">
      <dgm:prSet presAssocID="{096E6DFB-0F7C-4C1A-8B9F-FCAB7AA7C93A}" presName="Name23" presStyleLbl="parChTrans1D4" presStyleIdx="2" presStyleCnt="4"/>
      <dgm:spPr/>
      <dgm:t>
        <a:bodyPr/>
        <a:lstStyle/>
        <a:p>
          <a:endParaRPr lang="fr-FR"/>
        </a:p>
      </dgm:t>
    </dgm:pt>
    <dgm:pt modelId="{BFA8B574-C0B5-4713-8838-97685F5A768E}" type="pres">
      <dgm:prSet presAssocID="{7E119FC8-D657-46AD-8150-F5A0BA0CF742}" presName="hierRoot4" presStyleCnt="0"/>
      <dgm:spPr/>
    </dgm:pt>
    <dgm:pt modelId="{EAA6FDB4-A942-4D05-A69A-8F11640A7133}" type="pres">
      <dgm:prSet presAssocID="{7E119FC8-D657-46AD-8150-F5A0BA0CF742}" presName="composite4" presStyleCnt="0"/>
      <dgm:spPr/>
    </dgm:pt>
    <dgm:pt modelId="{63F16949-266C-43B5-8483-BC7D2A514D29}" type="pres">
      <dgm:prSet presAssocID="{7E119FC8-D657-46AD-8150-F5A0BA0CF742}" presName="background4" presStyleLbl="node4" presStyleIdx="2" presStyleCnt="4"/>
      <dgm:spPr/>
    </dgm:pt>
    <dgm:pt modelId="{FB390629-860D-4069-95B2-4B910D0062C8}" type="pres">
      <dgm:prSet presAssocID="{7E119FC8-D657-46AD-8150-F5A0BA0CF742}" presName="text4" presStyleLbl="fgAcc4" presStyleIdx="2" presStyleCnt="4" custScaleX="132179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1E268CB3-63E9-4AFC-B1E1-F6F25522032C}" type="pres">
      <dgm:prSet presAssocID="{7E119FC8-D657-46AD-8150-F5A0BA0CF742}" presName="hierChild5" presStyleCnt="0"/>
      <dgm:spPr/>
    </dgm:pt>
    <dgm:pt modelId="{B28B41DD-6182-4CBA-8461-9D4547E1770F}" type="pres">
      <dgm:prSet presAssocID="{307A943A-D189-46D8-89AE-071DD0B7E338}" presName="Name17" presStyleLbl="parChTrans1D3" presStyleIdx="3" presStyleCnt="4"/>
      <dgm:spPr/>
      <dgm:t>
        <a:bodyPr/>
        <a:lstStyle/>
        <a:p>
          <a:endParaRPr lang="fr-FR"/>
        </a:p>
      </dgm:t>
    </dgm:pt>
    <dgm:pt modelId="{DE5B54E2-C103-44F9-86E5-8216164AF7D7}" type="pres">
      <dgm:prSet presAssocID="{7BF8D66C-58E2-48BA-9120-F2C78C9CC4D1}" presName="hierRoot3" presStyleCnt="0"/>
      <dgm:spPr/>
    </dgm:pt>
    <dgm:pt modelId="{6E9EF2FE-5E6B-4940-9156-EAEBF2C080FB}" type="pres">
      <dgm:prSet presAssocID="{7BF8D66C-58E2-48BA-9120-F2C78C9CC4D1}" presName="composite3" presStyleCnt="0"/>
      <dgm:spPr/>
    </dgm:pt>
    <dgm:pt modelId="{BEFB60F1-02FD-4803-B451-8715063952C7}" type="pres">
      <dgm:prSet presAssocID="{7BF8D66C-58E2-48BA-9120-F2C78C9CC4D1}" presName="background3" presStyleLbl="node3" presStyleIdx="3" presStyleCnt="4"/>
      <dgm:spPr/>
    </dgm:pt>
    <dgm:pt modelId="{B003486F-2116-4C44-97AE-E3D4F76568DF}" type="pres">
      <dgm:prSet presAssocID="{7BF8D66C-58E2-48BA-9120-F2C78C9CC4D1}" presName="text3" presStyleLbl="fgAcc3" presStyleIdx="3" presStyleCnt="4" custScaleX="143098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493007B2-2F7F-44B6-B0DD-A05771FCF64D}" type="pres">
      <dgm:prSet presAssocID="{7BF8D66C-58E2-48BA-9120-F2C78C9CC4D1}" presName="hierChild4" presStyleCnt="0"/>
      <dgm:spPr/>
    </dgm:pt>
    <dgm:pt modelId="{D194F145-1C24-430F-A6BD-96FC703281E4}" type="pres">
      <dgm:prSet presAssocID="{C96CF41A-3B63-4839-82B0-B29BF87CFA15}" presName="Name23" presStyleLbl="parChTrans1D4" presStyleIdx="3" presStyleCnt="4"/>
      <dgm:spPr/>
      <dgm:t>
        <a:bodyPr/>
        <a:lstStyle/>
        <a:p>
          <a:endParaRPr lang="fr-FR"/>
        </a:p>
      </dgm:t>
    </dgm:pt>
    <dgm:pt modelId="{8B55F34B-1D07-46C7-B2D8-6BB8A8F59D4C}" type="pres">
      <dgm:prSet presAssocID="{448BDB51-CC51-46C8-970B-DC2B304A2468}" presName="hierRoot4" presStyleCnt="0"/>
      <dgm:spPr/>
    </dgm:pt>
    <dgm:pt modelId="{EEAE7BB4-151A-41F7-8433-E6984698792C}" type="pres">
      <dgm:prSet presAssocID="{448BDB51-CC51-46C8-970B-DC2B304A2468}" presName="composite4" presStyleCnt="0"/>
      <dgm:spPr/>
    </dgm:pt>
    <dgm:pt modelId="{5B5967BC-587A-465D-8318-D482D4F59EAE}" type="pres">
      <dgm:prSet presAssocID="{448BDB51-CC51-46C8-970B-DC2B304A2468}" presName="background4" presStyleLbl="node4" presStyleIdx="3" presStyleCnt="4"/>
      <dgm:spPr/>
    </dgm:pt>
    <dgm:pt modelId="{410748C9-8435-4D9A-9E6B-0BF835155D11}" type="pres">
      <dgm:prSet presAssocID="{448BDB51-CC51-46C8-970B-DC2B304A2468}" presName="text4" presStyleLbl="fgAcc4" presStyleIdx="3" presStyleCnt="4" custScaleX="132179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66DFCE1E-E72A-48AF-81E2-B53D5C533DB9}" type="pres">
      <dgm:prSet presAssocID="{448BDB51-CC51-46C8-970B-DC2B304A2468}" presName="hierChild5" presStyleCnt="0"/>
      <dgm:spPr/>
    </dgm:pt>
  </dgm:ptLst>
  <dgm:cxnLst>
    <dgm:cxn modelId="{29A75A48-EC0F-4EFA-ACB8-A5F1CFC304DA}" type="presOf" srcId="{EABBC1E8-104E-4CA7-9483-AC75B2C3F5A1}" destId="{77453D9D-A4F7-41ED-81C7-F9E0CF2970EA}" srcOrd="0" destOrd="0" presId="urn:microsoft.com/office/officeart/2005/8/layout/hierarchy1"/>
    <dgm:cxn modelId="{88A4B23B-45AC-4A90-93F2-FEF4BECF961F}" type="presOf" srcId="{6EC8A05A-6FDA-4258-BC75-D611F419DF63}" destId="{4B6CBBEE-A626-432A-9782-4921F9C24A4C}" srcOrd="0" destOrd="0" presId="urn:microsoft.com/office/officeart/2005/8/layout/hierarchy1"/>
    <dgm:cxn modelId="{5FA1A5D4-AED4-4431-8293-C648E5DFCF92}" type="presOf" srcId="{096E6DFB-0F7C-4C1A-8B9F-FCAB7AA7C93A}" destId="{3AF461DD-F548-4A48-80D0-B0F02D36540E}" srcOrd="0" destOrd="0" presId="urn:microsoft.com/office/officeart/2005/8/layout/hierarchy1"/>
    <dgm:cxn modelId="{E8B5E1FE-B93A-42C8-A39D-06E2EE4080E1}" type="presOf" srcId="{BBF63641-0793-4C80-9F7E-5F4AF849794D}" destId="{F733E30A-D0D4-4EBB-89C7-7817659B11F8}" srcOrd="0" destOrd="0" presId="urn:microsoft.com/office/officeart/2005/8/layout/hierarchy1"/>
    <dgm:cxn modelId="{1088E5A4-FC98-4114-BA87-DC4F2A8D8F39}" type="presOf" srcId="{764B8247-AB17-4523-A70E-A5FA70E44820}" destId="{68A44B89-3CD2-466C-BCB1-364892E7CB25}" srcOrd="0" destOrd="0" presId="urn:microsoft.com/office/officeart/2005/8/layout/hierarchy1"/>
    <dgm:cxn modelId="{48230613-B9D1-4BFF-B0EF-C570632497B9}" type="presOf" srcId="{86401DE2-A85D-4674-B332-E1AAD735CD81}" destId="{904CB100-C57B-45B0-820D-D2BDA85719A8}" srcOrd="0" destOrd="0" presId="urn:microsoft.com/office/officeart/2005/8/layout/hierarchy1"/>
    <dgm:cxn modelId="{2C769731-CF51-418F-8DD7-21D8317045F8}" type="presOf" srcId="{323D80F2-00A8-445D-9AA1-AFAC95327E55}" destId="{F1C7341F-ABDB-47A3-9064-3FA2B8BF5F6F}" srcOrd="0" destOrd="0" presId="urn:microsoft.com/office/officeart/2005/8/layout/hierarchy1"/>
    <dgm:cxn modelId="{7C8657CD-317C-418D-BB43-ECF351DFF853}" srcId="{6C46DE7A-EADC-4DC3-BDDC-8544E4B97AD2}" destId="{6EC8A05A-6FDA-4258-BC75-D611F419DF63}" srcOrd="0" destOrd="0" parTransId="{00A3E413-C571-4FF7-89BB-FA0A38A389CC}" sibTransId="{DAF895B2-5FE7-41F4-938F-E223896F1284}"/>
    <dgm:cxn modelId="{81BA1824-8F4A-4195-81FE-7387B28D0969}" type="presOf" srcId="{9DA10FC9-40CB-4A74-B625-9F8A4F0E9C1E}" destId="{58235B91-FE9C-4463-9BC0-A2887846983E}" srcOrd="0" destOrd="0" presId="urn:microsoft.com/office/officeart/2005/8/layout/hierarchy1"/>
    <dgm:cxn modelId="{9ED4493F-ABBB-4129-9342-4F945E31C322}" srcId="{25FE25F3-868B-4CA2-8BBA-F2395222BADA}" destId="{94C92BA1-FCC2-4865-B536-8BF53DBD953E}" srcOrd="0" destOrd="0" parTransId="{9DA10FC9-40CB-4A74-B625-9F8A4F0E9C1E}" sibTransId="{D2437BE1-5771-4E87-B747-AC41705AE5D5}"/>
    <dgm:cxn modelId="{4F6D3D5C-8A0B-43FF-9C7C-3F156FC36105}" srcId="{C34EE9BB-A040-49FD-9608-F91339E08AD8}" destId="{25FE25F3-868B-4CA2-8BBA-F2395222BADA}" srcOrd="0" destOrd="0" parTransId="{EABBC1E8-104E-4CA7-9483-AC75B2C3F5A1}" sibTransId="{E89D2FF0-6876-41F5-973D-2DE2E1719E5D}"/>
    <dgm:cxn modelId="{A7327A9C-00B0-41FD-8FD0-EDB30AD1E09A}" type="presOf" srcId="{448BDB51-CC51-46C8-970B-DC2B304A2468}" destId="{410748C9-8435-4D9A-9E6B-0BF835155D11}" srcOrd="0" destOrd="0" presId="urn:microsoft.com/office/officeart/2005/8/layout/hierarchy1"/>
    <dgm:cxn modelId="{A4E2C696-744B-4F7E-A1CC-214E7B418B6C}" type="presOf" srcId="{7BF8D66C-58E2-48BA-9120-F2C78C9CC4D1}" destId="{B003486F-2116-4C44-97AE-E3D4F76568DF}" srcOrd="0" destOrd="0" presId="urn:microsoft.com/office/officeart/2005/8/layout/hierarchy1"/>
    <dgm:cxn modelId="{E6B750A1-143B-4703-88AF-777FE1625BE8}" type="presOf" srcId="{307A943A-D189-46D8-89AE-071DD0B7E338}" destId="{B28B41DD-6182-4CBA-8461-9D4547E1770F}" srcOrd="0" destOrd="0" presId="urn:microsoft.com/office/officeart/2005/8/layout/hierarchy1"/>
    <dgm:cxn modelId="{2F8CA527-DDC2-4B52-8407-0F5B6C20D1A7}" srcId="{86A78802-5408-4B19-A549-16802859A8E9}" destId="{86401DE2-A85D-4674-B332-E1AAD735CD81}" srcOrd="0" destOrd="0" parTransId="{8EA08A20-413D-40AC-A0B1-1B9B72B72E66}" sibTransId="{382B3C55-1ACA-49C3-8D87-03FC73B15223}"/>
    <dgm:cxn modelId="{DB13127A-FD97-442C-9C3B-3EF7DCE65CF0}" type="presOf" srcId="{7E119FC8-D657-46AD-8150-F5A0BA0CF742}" destId="{FB390629-860D-4069-95B2-4B910D0062C8}" srcOrd="0" destOrd="0" presId="urn:microsoft.com/office/officeart/2005/8/layout/hierarchy1"/>
    <dgm:cxn modelId="{5B80D1C7-E507-4E01-972A-5DCEFF43E74E}" type="presOf" srcId="{00A3E413-C571-4FF7-89BB-FA0A38A389CC}" destId="{A5370C69-34C2-446D-AABB-194E12A0ED11}" srcOrd="0" destOrd="0" presId="urn:microsoft.com/office/officeart/2005/8/layout/hierarchy1"/>
    <dgm:cxn modelId="{54EE3FAB-D7EF-467C-B71D-DC06F6AFECBB}" type="presOf" srcId="{C96CF41A-3B63-4839-82B0-B29BF87CFA15}" destId="{D194F145-1C24-430F-A6BD-96FC703281E4}" srcOrd="0" destOrd="0" presId="urn:microsoft.com/office/officeart/2005/8/layout/hierarchy1"/>
    <dgm:cxn modelId="{D433EEE8-9491-42BE-91C8-CDC31FD436BE}" srcId="{E1F0E18C-EC40-4EF9-A605-34BDD76052C3}" destId="{C34EE9BB-A040-49FD-9608-F91339E08AD8}" srcOrd="0" destOrd="0" parTransId="{8102E9EE-CD7B-462D-AC43-7856285319F9}" sibTransId="{A891ABE0-4F9D-40C9-906C-EF9BF5632227}"/>
    <dgm:cxn modelId="{A8F0D297-C037-4780-B56E-6897709CE7F3}" type="presOf" srcId="{6C46DE7A-EADC-4DC3-BDDC-8544E4B97AD2}" destId="{F721EB18-DB30-468A-A331-4290D2E2C0A5}" srcOrd="0" destOrd="0" presId="urn:microsoft.com/office/officeart/2005/8/layout/hierarchy1"/>
    <dgm:cxn modelId="{AAD6496C-424D-4609-84AE-222A5421B7EE}" type="presOf" srcId="{94C92BA1-FCC2-4865-B536-8BF53DBD953E}" destId="{6AFD7053-0050-456E-BFBA-8EA9238A75F4}" srcOrd="0" destOrd="0" presId="urn:microsoft.com/office/officeart/2005/8/layout/hierarchy1"/>
    <dgm:cxn modelId="{A6171132-B004-48C5-B215-7966AE7D8F17}" type="presOf" srcId="{E1F0E18C-EC40-4EF9-A605-34BDD76052C3}" destId="{DC07A62B-4F38-4026-961C-2C6F2A15B259}" srcOrd="0" destOrd="0" presId="urn:microsoft.com/office/officeart/2005/8/layout/hierarchy1"/>
    <dgm:cxn modelId="{5BC2364E-67EF-4B9E-BFD3-E53343593703}" srcId="{25FE25F3-868B-4CA2-8BBA-F2395222BADA}" destId="{6C46DE7A-EADC-4DC3-BDDC-8544E4B97AD2}" srcOrd="1" destOrd="0" parTransId="{BBF63641-0793-4C80-9F7E-5F4AF849794D}" sibTransId="{82795F9E-65CB-4A1E-B49D-30EDE370049D}"/>
    <dgm:cxn modelId="{D97DC954-2B92-414B-B5A9-DCA86D128EBB}" srcId="{86A78802-5408-4B19-A549-16802859A8E9}" destId="{7BF8D66C-58E2-48BA-9120-F2C78C9CC4D1}" srcOrd="1" destOrd="0" parTransId="{307A943A-D189-46D8-89AE-071DD0B7E338}" sibTransId="{FEB147F4-9D3F-48EF-8642-5AAD36CFA73B}"/>
    <dgm:cxn modelId="{C331957E-AA3B-4D25-95F1-F7B7E412C62E}" srcId="{94C92BA1-FCC2-4865-B536-8BF53DBD953E}" destId="{90EA288C-7CFC-4AF3-B57A-8248F1DA2020}" srcOrd="0" destOrd="0" parTransId="{323D80F2-00A8-445D-9AA1-AFAC95327E55}" sibTransId="{81A469D5-6A9D-4DD0-A4D5-EC8D82F0F28C}"/>
    <dgm:cxn modelId="{C10C0109-9A6A-4E6D-9A10-55E2578C1465}" type="presOf" srcId="{86A78802-5408-4B19-A549-16802859A8E9}" destId="{063941F1-1017-464A-84AB-01956150E9D3}" srcOrd="0" destOrd="0" presId="urn:microsoft.com/office/officeart/2005/8/layout/hierarchy1"/>
    <dgm:cxn modelId="{478512C4-BBA7-45AF-9C09-98B3148DE0EC}" srcId="{86401DE2-A85D-4674-B332-E1AAD735CD81}" destId="{7E119FC8-D657-46AD-8150-F5A0BA0CF742}" srcOrd="0" destOrd="0" parTransId="{096E6DFB-0F7C-4C1A-8B9F-FCAB7AA7C93A}" sibTransId="{231E779D-0E47-46B7-A79D-9E21F0C2C31A}"/>
    <dgm:cxn modelId="{8FFD5256-4EA3-4CF3-AC46-3EAD55B9806B}" type="presOf" srcId="{C34EE9BB-A040-49FD-9608-F91339E08AD8}" destId="{9D98C2EF-3130-4751-ADD7-94E8B79B03FB}" srcOrd="0" destOrd="0" presId="urn:microsoft.com/office/officeart/2005/8/layout/hierarchy1"/>
    <dgm:cxn modelId="{4CAD50DF-8D94-45D6-AD7E-36AA7CCB88CA}" srcId="{7BF8D66C-58E2-48BA-9120-F2C78C9CC4D1}" destId="{448BDB51-CC51-46C8-970B-DC2B304A2468}" srcOrd="0" destOrd="0" parTransId="{C96CF41A-3B63-4839-82B0-B29BF87CFA15}" sibTransId="{E0073648-1C64-4DAD-88BA-7C4FB3EAB495}"/>
    <dgm:cxn modelId="{86E50249-020D-4251-A9A0-CB2EE17F2127}" type="presOf" srcId="{25FE25F3-868B-4CA2-8BBA-F2395222BADA}" destId="{FDA4BED6-9175-4DE0-8438-369283B6B600}" srcOrd="0" destOrd="0" presId="urn:microsoft.com/office/officeart/2005/8/layout/hierarchy1"/>
    <dgm:cxn modelId="{5DC62D52-08E7-4030-B986-205A683DBEC6}" srcId="{C34EE9BB-A040-49FD-9608-F91339E08AD8}" destId="{86A78802-5408-4B19-A549-16802859A8E9}" srcOrd="1" destOrd="0" parTransId="{764B8247-AB17-4523-A70E-A5FA70E44820}" sibTransId="{798515F5-5C4D-46FB-A00E-166E3A1824A4}"/>
    <dgm:cxn modelId="{9C7A65C8-351D-414F-8849-30EDD733BA75}" type="presOf" srcId="{8EA08A20-413D-40AC-A0B1-1B9B72B72E66}" destId="{2C8F2BA7-01BE-4265-AE00-4008D992C872}" srcOrd="0" destOrd="0" presId="urn:microsoft.com/office/officeart/2005/8/layout/hierarchy1"/>
    <dgm:cxn modelId="{706B12C6-D8F9-4AD6-B92C-FA72309C44F0}" type="presOf" srcId="{90EA288C-7CFC-4AF3-B57A-8248F1DA2020}" destId="{ADFB854D-6D8F-4AE9-A5E5-B8054E4AB6A3}" srcOrd="0" destOrd="0" presId="urn:microsoft.com/office/officeart/2005/8/layout/hierarchy1"/>
    <dgm:cxn modelId="{5F473311-37B4-4BFA-BCED-7D9D580D2738}" type="presParOf" srcId="{DC07A62B-4F38-4026-961C-2C6F2A15B259}" destId="{F7780F8D-2029-4914-9CF3-9AC717C5110A}" srcOrd="0" destOrd="0" presId="urn:microsoft.com/office/officeart/2005/8/layout/hierarchy1"/>
    <dgm:cxn modelId="{B8E78D3C-07A6-487A-AA71-D830EFD1A582}" type="presParOf" srcId="{F7780F8D-2029-4914-9CF3-9AC717C5110A}" destId="{D4D46012-856E-482D-A11D-AC806DDBB0A4}" srcOrd="0" destOrd="0" presId="urn:microsoft.com/office/officeart/2005/8/layout/hierarchy1"/>
    <dgm:cxn modelId="{CB807CFA-3D7E-4003-A6F8-30D79DD0C91A}" type="presParOf" srcId="{D4D46012-856E-482D-A11D-AC806DDBB0A4}" destId="{A11156DE-15AC-4A8E-B2E6-91ADA2E2657A}" srcOrd="0" destOrd="0" presId="urn:microsoft.com/office/officeart/2005/8/layout/hierarchy1"/>
    <dgm:cxn modelId="{8F4464BE-343B-48EB-AC6A-06D7392FB3C6}" type="presParOf" srcId="{D4D46012-856E-482D-A11D-AC806DDBB0A4}" destId="{9D98C2EF-3130-4751-ADD7-94E8B79B03FB}" srcOrd="1" destOrd="0" presId="urn:microsoft.com/office/officeart/2005/8/layout/hierarchy1"/>
    <dgm:cxn modelId="{EC1D52D9-2699-405F-8376-40003E8A6DA4}" type="presParOf" srcId="{F7780F8D-2029-4914-9CF3-9AC717C5110A}" destId="{006127A7-0B21-425A-934C-BB578EF0AEAC}" srcOrd="1" destOrd="0" presId="urn:microsoft.com/office/officeart/2005/8/layout/hierarchy1"/>
    <dgm:cxn modelId="{1DF06E19-06B7-4589-9450-3CD2AC6B9C3F}" type="presParOf" srcId="{006127A7-0B21-425A-934C-BB578EF0AEAC}" destId="{77453D9D-A4F7-41ED-81C7-F9E0CF2970EA}" srcOrd="0" destOrd="0" presId="urn:microsoft.com/office/officeart/2005/8/layout/hierarchy1"/>
    <dgm:cxn modelId="{4DC41A52-BA37-4C03-BDF9-AF5A94F2BA70}" type="presParOf" srcId="{006127A7-0B21-425A-934C-BB578EF0AEAC}" destId="{65B57E2C-2168-42C6-AF04-8B7D20BFAA09}" srcOrd="1" destOrd="0" presId="urn:microsoft.com/office/officeart/2005/8/layout/hierarchy1"/>
    <dgm:cxn modelId="{E1DDF985-3389-4125-9E50-E80376C10DE6}" type="presParOf" srcId="{65B57E2C-2168-42C6-AF04-8B7D20BFAA09}" destId="{51188DE2-A58E-4C6A-B6ED-DE9CA8B3992A}" srcOrd="0" destOrd="0" presId="urn:microsoft.com/office/officeart/2005/8/layout/hierarchy1"/>
    <dgm:cxn modelId="{AA34E585-19A8-4531-8F40-2BE23C8CBD51}" type="presParOf" srcId="{51188DE2-A58E-4C6A-B6ED-DE9CA8B3992A}" destId="{09DB7DD6-D7B3-4402-A155-0EE7DB091012}" srcOrd="0" destOrd="0" presId="urn:microsoft.com/office/officeart/2005/8/layout/hierarchy1"/>
    <dgm:cxn modelId="{B90751D5-D46E-4740-8971-26E7D71FD0DC}" type="presParOf" srcId="{51188DE2-A58E-4C6A-B6ED-DE9CA8B3992A}" destId="{FDA4BED6-9175-4DE0-8438-369283B6B600}" srcOrd="1" destOrd="0" presId="urn:microsoft.com/office/officeart/2005/8/layout/hierarchy1"/>
    <dgm:cxn modelId="{EC579C29-85AF-4A1D-AE82-E445DD53B379}" type="presParOf" srcId="{65B57E2C-2168-42C6-AF04-8B7D20BFAA09}" destId="{6C69ACC3-349F-4019-AAE5-0B3764284755}" srcOrd="1" destOrd="0" presId="urn:microsoft.com/office/officeart/2005/8/layout/hierarchy1"/>
    <dgm:cxn modelId="{92F04BE1-046E-4F38-8C36-B41E986C5826}" type="presParOf" srcId="{6C69ACC3-349F-4019-AAE5-0B3764284755}" destId="{58235B91-FE9C-4463-9BC0-A2887846983E}" srcOrd="0" destOrd="0" presId="urn:microsoft.com/office/officeart/2005/8/layout/hierarchy1"/>
    <dgm:cxn modelId="{4CCA6F05-B4AC-4D23-97FB-851873EA9D1B}" type="presParOf" srcId="{6C69ACC3-349F-4019-AAE5-0B3764284755}" destId="{3BF64B74-C21A-4F5E-88F4-8EE59FF04D89}" srcOrd="1" destOrd="0" presId="urn:microsoft.com/office/officeart/2005/8/layout/hierarchy1"/>
    <dgm:cxn modelId="{9B089AE2-3CD8-4DF8-A372-862EA18A16CA}" type="presParOf" srcId="{3BF64B74-C21A-4F5E-88F4-8EE59FF04D89}" destId="{F7275E94-33AD-4961-8AB2-D926EF46D01A}" srcOrd="0" destOrd="0" presId="urn:microsoft.com/office/officeart/2005/8/layout/hierarchy1"/>
    <dgm:cxn modelId="{71432664-31AD-4B28-BB9D-CD423FBAD915}" type="presParOf" srcId="{F7275E94-33AD-4961-8AB2-D926EF46D01A}" destId="{D001B713-74DC-4FB5-A9D2-3AB991DA08CE}" srcOrd="0" destOrd="0" presId="urn:microsoft.com/office/officeart/2005/8/layout/hierarchy1"/>
    <dgm:cxn modelId="{28576A1B-C6A9-4025-A021-009A44DDD94F}" type="presParOf" srcId="{F7275E94-33AD-4961-8AB2-D926EF46D01A}" destId="{6AFD7053-0050-456E-BFBA-8EA9238A75F4}" srcOrd="1" destOrd="0" presId="urn:microsoft.com/office/officeart/2005/8/layout/hierarchy1"/>
    <dgm:cxn modelId="{01BDC4AA-3819-49A7-9F51-03531513B289}" type="presParOf" srcId="{3BF64B74-C21A-4F5E-88F4-8EE59FF04D89}" destId="{CA72B023-006F-4FB4-8935-A6B451EED39E}" srcOrd="1" destOrd="0" presId="urn:microsoft.com/office/officeart/2005/8/layout/hierarchy1"/>
    <dgm:cxn modelId="{47A2DCDC-EB87-4F77-B56A-E85AB84AEC63}" type="presParOf" srcId="{CA72B023-006F-4FB4-8935-A6B451EED39E}" destId="{F1C7341F-ABDB-47A3-9064-3FA2B8BF5F6F}" srcOrd="0" destOrd="0" presId="urn:microsoft.com/office/officeart/2005/8/layout/hierarchy1"/>
    <dgm:cxn modelId="{EDB6C0FF-6B42-4C1F-80DD-096A4E86C2AE}" type="presParOf" srcId="{CA72B023-006F-4FB4-8935-A6B451EED39E}" destId="{68BA8C51-69CE-417D-A695-628D424E9DF7}" srcOrd="1" destOrd="0" presId="urn:microsoft.com/office/officeart/2005/8/layout/hierarchy1"/>
    <dgm:cxn modelId="{1B4FA9EA-D0C9-4982-BCD8-4B8E7ED8048B}" type="presParOf" srcId="{68BA8C51-69CE-417D-A695-628D424E9DF7}" destId="{99079E5B-4A28-49E1-AA04-3DC3206E6146}" srcOrd="0" destOrd="0" presId="urn:microsoft.com/office/officeart/2005/8/layout/hierarchy1"/>
    <dgm:cxn modelId="{11FA2BCF-7762-4E67-8D38-570D3372F9F0}" type="presParOf" srcId="{99079E5B-4A28-49E1-AA04-3DC3206E6146}" destId="{FEF6541F-2A5C-408D-8A62-3992A7090659}" srcOrd="0" destOrd="0" presId="urn:microsoft.com/office/officeart/2005/8/layout/hierarchy1"/>
    <dgm:cxn modelId="{03933962-F352-4095-87FC-F39C71A695DC}" type="presParOf" srcId="{99079E5B-4A28-49E1-AA04-3DC3206E6146}" destId="{ADFB854D-6D8F-4AE9-A5E5-B8054E4AB6A3}" srcOrd="1" destOrd="0" presId="urn:microsoft.com/office/officeart/2005/8/layout/hierarchy1"/>
    <dgm:cxn modelId="{8792DA4E-3BEA-4054-BB7C-E6B1784030EA}" type="presParOf" srcId="{68BA8C51-69CE-417D-A695-628D424E9DF7}" destId="{E1387829-3DDD-4F88-80AF-EB0F47C5FFF4}" srcOrd="1" destOrd="0" presId="urn:microsoft.com/office/officeart/2005/8/layout/hierarchy1"/>
    <dgm:cxn modelId="{C087C557-91C0-46FA-8477-41F6C445E0CA}" type="presParOf" srcId="{6C69ACC3-349F-4019-AAE5-0B3764284755}" destId="{F733E30A-D0D4-4EBB-89C7-7817659B11F8}" srcOrd="2" destOrd="0" presId="urn:microsoft.com/office/officeart/2005/8/layout/hierarchy1"/>
    <dgm:cxn modelId="{EE9FD919-07CA-438B-9288-F0638867809F}" type="presParOf" srcId="{6C69ACC3-349F-4019-AAE5-0B3764284755}" destId="{2382D10C-7FD2-4E2A-9F23-CF7C68CA8DD4}" srcOrd="3" destOrd="0" presId="urn:microsoft.com/office/officeart/2005/8/layout/hierarchy1"/>
    <dgm:cxn modelId="{393839D2-FADD-4A5C-9349-F8CCDC162D94}" type="presParOf" srcId="{2382D10C-7FD2-4E2A-9F23-CF7C68CA8DD4}" destId="{93C2FD65-ABAC-471C-9D2B-9DF0F0B86201}" srcOrd="0" destOrd="0" presId="urn:microsoft.com/office/officeart/2005/8/layout/hierarchy1"/>
    <dgm:cxn modelId="{8506248B-B65A-4DC6-AA45-8F8B0B34166C}" type="presParOf" srcId="{93C2FD65-ABAC-471C-9D2B-9DF0F0B86201}" destId="{F4BD5BFB-C62C-4E7A-8FB9-1D14B2C891FC}" srcOrd="0" destOrd="0" presId="urn:microsoft.com/office/officeart/2005/8/layout/hierarchy1"/>
    <dgm:cxn modelId="{4F56DD1C-BD15-4983-B77B-F2D78EF157D5}" type="presParOf" srcId="{93C2FD65-ABAC-471C-9D2B-9DF0F0B86201}" destId="{F721EB18-DB30-468A-A331-4290D2E2C0A5}" srcOrd="1" destOrd="0" presId="urn:microsoft.com/office/officeart/2005/8/layout/hierarchy1"/>
    <dgm:cxn modelId="{B6BBB28B-6E45-4515-B096-87E5F06B37A7}" type="presParOf" srcId="{2382D10C-7FD2-4E2A-9F23-CF7C68CA8DD4}" destId="{F6BAD65E-0D40-40AD-9DF9-5F288448D232}" srcOrd="1" destOrd="0" presId="urn:microsoft.com/office/officeart/2005/8/layout/hierarchy1"/>
    <dgm:cxn modelId="{B11F61CD-504A-4942-B14C-7E45545361B0}" type="presParOf" srcId="{F6BAD65E-0D40-40AD-9DF9-5F288448D232}" destId="{A5370C69-34C2-446D-AABB-194E12A0ED11}" srcOrd="0" destOrd="0" presId="urn:microsoft.com/office/officeart/2005/8/layout/hierarchy1"/>
    <dgm:cxn modelId="{21CA5D11-A865-431F-B240-C3FCEFE67DB0}" type="presParOf" srcId="{F6BAD65E-0D40-40AD-9DF9-5F288448D232}" destId="{EC98224B-C3CD-4D8D-B02C-CCEEA4B1510E}" srcOrd="1" destOrd="0" presId="urn:microsoft.com/office/officeart/2005/8/layout/hierarchy1"/>
    <dgm:cxn modelId="{26C50097-D53D-4860-819D-C535D3DC5B12}" type="presParOf" srcId="{EC98224B-C3CD-4D8D-B02C-CCEEA4B1510E}" destId="{59BA6D89-8871-4DC8-B4E3-E462F6EE6A43}" srcOrd="0" destOrd="0" presId="urn:microsoft.com/office/officeart/2005/8/layout/hierarchy1"/>
    <dgm:cxn modelId="{E1627373-B02A-4A34-B4A4-A68CE6BA2F55}" type="presParOf" srcId="{59BA6D89-8871-4DC8-B4E3-E462F6EE6A43}" destId="{3ADA1A95-1D1F-4932-AB5E-0C902871325F}" srcOrd="0" destOrd="0" presId="urn:microsoft.com/office/officeart/2005/8/layout/hierarchy1"/>
    <dgm:cxn modelId="{CD2BD389-332D-4168-AC23-E58102ECD423}" type="presParOf" srcId="{59BA6D89-8871-4DC8-B4E3-E462F6EE6A43}" destId="{4B6CBBEE-A626-432A-9782-4921F9C24A4C}" srcOrd="1" destOrd="0" presId="urn:microsoft.com/office/officeart/2005/8/layout/hierarchy1"/>
    <dgm:cxn modelId="{86780512-27A8-4FE7-92B9-06EAFA71EC0E}" type="presParOf" srcId="{EC98224B-C3CD-4D8D-B02C-CCEEA4B1510E}" destId="{2E8AD593-4B23-43D4-A134-33CBFC0633D8}" srcOrd="1" destOrd="0" presId="urn:microsoft.com/office/officeart/2005/8/layout/hierarchy1"/>
    <dgm:cxn modelId="{1163D5BD-592C-408F-A639-D94371EEBDA7}" type="presParOf" srcId="{006127A7-0B21-425A-934C-BB578EF0AEAC}" destId="{68A44B89-3CD2-466C-BCB1-364892E7CB25}" srcOrd="2" destOrd="0" presId="urn:microsoft.com/office/officeart/2005/8/layout/hierarchy1"/>
    <dgm:cxn modelId="{3DB715C4-4947-4832-879B-CB6A47D5403B}" type="presParOf" srcId="{006127A7-0B21-425A-934C-BB578EF0AEAC}" destId="{8283F7C5-CBF7-4ECA-AB14-34AE5F502C1E}" srcOrd="3" destOrd="0" presId="urn:microsoft.com/office/officeart/2005/8/layout/hierarchy1"/>
    <dgm:cxn modelId="{5617F58D-067F-459D-8AC6-AE869E82C988}" type="presParOf" srcId="{8283F7C5-CBF7-4ECA-AB14-34AE5F502C1E}" destId="{6B0F7B4A-78E2-4D74-A6C4-366B060D174C}" srcOrd="0" destOrd="0" presId="urn:microsoft.com/office/officeart/2005/8/layout/hierarchy1"/>
    <dgm:cxn modelId="{BBE285C8-A8F5-47F0-ACE3-4F593D0B969F}" type="presParOf" srcId="{6B0F7B4A-78E2-4D74-A6C4-366B060D174C}" destId="{3687FBC3-6CF2-4B50-B517-58A7B3A92C75}" srcOrd="0" destOrd="0" presId="urn:microsoft.com/office/officeart/2005/8/layout/hierarchy1"/>
    <dgm:cxn modelId="{ED59EEF0-7AB8-447A-90A5-DDE838838906}" type="presParOf" srcId="{6B0F7B4A-78E2-4D74-A6C4-366B060D174C}" destId="{063941F1-1017-464A-84AB-01956150E9D3}" srcOrd="1" destOrd="0" presId="urn:microsoft.com/office/officeart/2005/8/layout/hierarchy1"/>
    <dgm:cxn modelId="{A5ADAC30-A4D9-4658-A9E1-06943D43BF91}" type="presParOf" srcId="{8283F7C5-CBF7-4ECA-AB14-34AE5F502C1E}" destId="{507902DB-819C-4369-83FC-2D95023019AF}" srcOrd="1" destOrd="0" presId="urn:microsoft.com/office/officeart/2005/8/layout/hierarchy1"/>
    <dgm:cxn modelId="{726CA6BF-2AD2-4E02-94BF-2398C76E101E}" type="presParOf" srcId="{507902DB-819C-4369-83FC-2D95023019AF}" destId="{2C8F2BA7-01BE-4265-AE00-4008D992C872}" srcOrd="0" destOrd="0" presId="urn:microsoft.com/office/officeart/2005/8/layout/hierarchy1"/>
    <dgm:cxn modelId="{B3520B43-913F-4C03-AEB0-D2A9BAC40CB4}" type="presParOf" srcId="{507902DB-819C-4369-83FC-2D95023019AF}" destId="{07613CE2-50C0-47C4-9C48-5C6C89AD289D}" srcOrd="1" destOrd="0" presId="urn:microsoft.com/office/officeart/2005/8/layout/hierarchy1"/>
    <dgm:cxn modelId="{72DE0BB9-CCDE-4F3A-B983-B3AAB8D67A3D}" type="presParOf" srcId="{07613CE2-50C0-47C4-9C48-5C6C89AD289D}" destId="{CA313EC8-E044-4CD6-BCC4-F394CC001C80}" srcOrd="0" destOrd="0" presId="urn:microsoft.com/office/officeart/2005/8/layout/hierarchy1"/>
    <dgm:cxn modelId="{AA887FEB-5E03-4C11-AA52-1ACBAB348A8E}" type="presParOf" srcId="{CA313EC8-E044-4CD6-BCC4-F394CC001C80}" destId="{4A83EA5F-8DB9-4831-9C78-0D382662C9B8}" srcOrd="0" destOrd="0" presId="urn:microsoft.com/office/officeart/2005/8/layout/hierarchy1"/>
    <dgm:cxn modelId="{8DFCE1C4-FC45-46FA-9DCF-72F0EC6A110A}" type="presParOf" srcId="{CA313EC8-E044-4CD6-BCC4-F394CC001C80}" destId="{904CB100-C57B-45B0-820D-D2BDA85719A8}" srcOrd="1" destOrd="0" presId="urn:microsoft.com/office/officeart/2005/8/layout/hierarchy1"/>
    <dgm:cxn modelId="{8EFF842A-10C3-46EA-B01D-26C049E24F94}" type="presParOf" srcId="{07613CE2-50C0-47C4-9C48-5C6C89AD289D}" destId="{3DEC8CBF-8D00-42F7-9615-948BF780BDAA}" srcOrd="1" destOrd="0" presId="urn:microsoft.com/office/officeart/2005/8/layout/hierarchy1"/>
    <dgm:cxn modelId="{6D0CCA55-FCBC-47D5-8F1C-D0BC16ACBA6D}" type="presParOf" srcId="{3DEC8CBF-8D00-42F7-9615-948BF780BDAA}" destId="{3AF461DD-F548-4A48-80D0-B0F02D36540E}" srcOrd="0" destOrd="0" presId="urn:microsoft.com/office/officeart/2005/8/layout/hierarchy1"/>
    <dgm:cxn modelId="{687E2095-A00B-4597-B1D0-8A5B2676754E}" type="presParOf" srcId="{3DEC8CBF-8D00-42F7-9615-948BF780BDAA}" destId="{BFA8B574-C0B5-4713-8838-97685F5A768E}" srcOrd="1" destOrd="0" presId="urn:microsoft.com/office/officeart/2005/8/layout/hierarchy1"/>
    <dgm:cxn modelId="{4C3CBD2E-22FD-4E8F-8059-D920C9842626}" type="presParOf" srcId="{BFA8B574-C0B5-4713-8838-97685F5A768E}" destId="{EAA6FDB4-A942-4D05-A69A-8F11640A7133}" srcOrd="0" destOrd="0" presId="urn:microsoft.com/office/officeart/2005/8/layout/hierarchy1"/>
    <dgm:cxn modelId="{6B5CCCC7-2E55-4082-AB20-0A74BEDAE1D1}" type="presParOf" srcId="{EAA6FDB4-A942-4D05-A69A-8F11640A7133}" destId="{63F16949-266C-43B5-8483-BC7D2A514D29}" srcOrd="0" destOrd="0" presId="urn:microsoft.com/office/officeart/2005/8/layout/hierarchy1"/>
    <dgm:cxn modelId="{E2BD121B-D5DA-4E81-A0FA-1FA6600D4EBC}" type="presParOf" srcId="{EAA6FDB4-A942-4D05-A69A-8F11640A7133}" destId="{FB390629-860D-4069-95B2-4B910D0062C8}" srcOrd="1" destOrd="0" presId="urn:microsoft.com/office/officeart/2005/8/layout/hierarchy1"/>
    <dgm:cxn modelId="{905017F9-A191-4E91-A1DE-D7FE2DFA45EF}" type="presParOf" srcId="{BFA8B574-C0B5-4713-8838-97685F5A768E}" destId="{1E268CB3-63E9-4AFC-B1E1-F6F25522032C}" srcOrd="1" destOrd="0" presId="urn:microsoft.com/office/officeart/2005/8/layout/hierarchy1"/>
    <dgm:cxn modelId="{549089B8-A23F-456B-A92C-106BC84781FC}" type="presParOf" srcId="{507902DB-819C-4369-83FC-2D95023019AF}" destId="{B28B41DD-6182-4CBA-8461-9D4547E1770F}" srcOrd="2" destOrd="0" presId="urn:microsoft.com/office/officeart/2005/8/layout/hierarchy1"/>
    <dgm:cxn modelId="{1F3C6082-8F3A-40CA-80D4-7FECBBF8D14D}" type="presParOf" srcId="{507902DB-819C-4369-83FC-2D95023019AF}" destId="{DE5B54E2-C103-44F9-86E5-8216164AF7D7}" srcOrd="3" destOrd="0" presId="urn:microsoft.com/office/officeart/2005/8/layout/hierarchy1"/>
    <dgm:cxn modelId="{FBC01666-5B22-4801-AB82-5BE3E2E454CF}" type="presParOf" srcId="{DE5B54E2-C103-44F9-86E5-8216164AF7D7}" destId="{6E9EF2FE-5E6B-4940-9156-EAEBF2C080FB}" srcOrd="0" destOrd="0" presId="urn:microsoft.com/office/officeart/2005/8/layout/hierarchy1"/>
    <dgm:cxn modelId="{17E495DC-257F-44FE-8F00-36E18BFB58D0}" type="presParOf" srcId="{6E9EF2FE-5E6B-4940-9156-EAEBF2C080FB}" destId="{BEFB60F1-02FD-4803-B451-8715063952C7}" srcOrd="0" destOrd="0" presId="urn:microsoft.com/office/officeart/2005/8/layout/hierarchy1"/>
    <dgm:cxn modelId="{588E0072-EC6D-455A-B760-72F78D72C6CA}" type="presParOf" srcId="{6E9EF2FE-5E6B-4940-9156-EAEBF2C080FB}" destId="{B003486F-2116-4C44-97AE-E3D4F76568DF}" srcOrd="1" destOrd="0" presId="urn:microsoft.com/office/officeart/2005/8/layout/hierarchy1"/>
    <dgm:cxn modelId="{BB4E0793-E971-4023-AEB6-27640DB4EE0E}" type="presParOf" srcId="{DE5B54E2-C103-44F9-86E5-8216164AF7D7}" destId="{493007B2-2F7F-44B6-B0DD-A05771FCF64D}" srcOrd="1" destOrd="0" presId="urn:microsoft.com/office/officeart/2005/8/layout/hierarchy1"/>
    <dgm:cxn modelId="{378AD8F9-C711-4051-8B17-ADADDC4A95E5}" type="presParOf" srcId="{493007B2-2F7F-44B6-B0DD-A05771FCF64D}" destId="{D194F145-1C24-430F-A6BD-96FC703281E4}" srcOrd="0" destOrd="0" presId="urn:microsoft.com/office/officeart/2005/8/layout/hierarchy1"/>
    <dgm:cxn modelId="{DD3AD98D-59F8-4A8B-8AF9-0A918C4EED9E}" type="presParOf" srcId="{493007B2-2F7F-44B6-B0DD-A05771FCF64D}" destId="{8B55F34B-1D07-46C7-B2D8-6BB8A8F59D4C}" srcOrd="1" destOrd="0" presId="urn:microsoft.com/office/officeart/2005/8/layout/hierarchy1"/>
    <dgm:cxn modelId="{B5084037-D44D-49FF-BD14-0689891D8734}" type="presParOf" srcId="{8B55F34B-1D07-46C7-B2D8-6BB8A8F59D4C}" destId="{EEAE7BB4-151A-41F7-8433-E6984698792C}" srcOrd="0" destOrd="0" presId="urn:microsoft.com/office/officeart/2005/8/layout/hierarchy1"/>
    <dgm:cxn modelId="{405DC0D6-3F33-4403-AFFF-271DE0CFB3D3}" type="presParOf" srcId="{EEAE7BB4-151A-41F7-8433-E6984698792C}" destId="{5B5967BC-587A-465D-8318-D482D4F59EAE}" srcOrd="0" destOrd="0" presId="urn:microsoft.com/office/officeart/2005/8/layout/hierarchy1"/>
    <dgm:cxn modelId="{D057F2F5-A3BA-458D-BC3A-03B34782BB3B}" type="presParOf" srcId="{EEAE7BB4-151A-41F7-8433-E6984698792C}" destId="{410748C9-8435-4D9A-9E6B-0BF835155D11}" srcOrd="1" destOrd="0" presId="urn:microsoft.com/office/officeart/2005/8/layout/hierarchy1"/>
    <dgm:cxn modelId="{66EEFF0F-EE46-465C-8A46-6E5BB7BC3C50}" type="presParOf" srcId="{8B55F34B-1D07-46C7-B2D8-6BB8A8F59D4C}" destId="{66DFCE1E-E72A-48AF-81E2-B53D5C533DB9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35DDCA9-3308-481A-91BC-445C44486B60}">
      <dsp:nvSpPr>
        <dsp:cNvPr id="0" name=""/>
        <dsp:cNvSpPr/>
      </dsp:nvSpPr>
      <dsp:spPr>
        <a:xfrm>
          <a:off x="1103609" y="621785"/>
          <a:ext cx="1650961" cy="1196817"/>
        </a:xfrm>
        <a:prstGeom prst="rightArrow">
          <a:avLst>
            <a:gd name="adj1" fmla="val 70000"/>
            <a:gd name="adj2" fmla="val 50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0480" tIns="7620" rIns="1524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b="1" kern="1200" noProof="0" dirty="0" smtClean="0"/>
            <a:t>Wind</a:t>
          </a:r>
          <a:endParaRPr lang="en-US" sz="1200" b="1" kern="1200" noProof="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b="1" kern="1200" noProof="0" dirty="0" smtClean="0"/>
            <a:t>PV</a:t>
          </a:r>
          <a:endParaRPr lang="en-US" sz="1200" b="1" kern="1200" noProof="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b="1" kern="1200" noProof="0" smtClean="0"/>
            <a:t>CSP</a:t>
          </a:r>
          <a:endParaRPr lang="en-US" sz="1200" b="1" kern="1200" noProof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b="1" kern="1200" noProof="0" smtClean="0"/>
            <a:t>Biomasse</a:t>
          </a:r>
          <a:endParaRPr lang="en-US" sz="1200" b="1" kern="1200" noProof="0"/>
        </a:p>
      </dsp:txBody>
      <dsp:txXfrm>
        <a:off x="1516349" y="621785"/>
        <a:ext cx="1238221" cy="1196817"/>
      </dsp:txXfrm>
    </dsp:sp>
    <dsp:sp modelId="{3D723F41-87C2-4F43-AAF4-B8D23CEA4110}">
      <dsp:nvSpPr>
        <dsp:cNvPr id="0" name=""/>
        <dsp:cNvSpPr/>
      </dsp:nvSpPr>
      <dsp:spPr>
        <a:xfrm>
          <a:off x="2741" y="574176"/>
          <a:ext cx="1423727" cy="1196817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noProof="0" dirty="0" smtClean="0"/>
            <a:t>Centralized electricity Production</a:t>
          </a:r>
          <a:endParaRPr lang="en-US" sz="1500" b="1" kern="1200" noProof="0" dirty="0"/>
        </a:p>
      </dsp:txBody>
      <dsp:txXfrm>
        <a:off x="2741" y="574176"/>
        <a:ext cx="1423727" cy="1196817"/>
      </dsp:txXfrm>
    </dsp:sp>
    <dsp:sp modelId="{E9695947-3C47-43D8-9ED5-330C0D8016DF}">
      <dsp:nvSpPr>
        <dsp:cNvPr id="0" name=""/>
        <dsp:cNvSpPr/>
      </dsp:nvSpPr>
      <dsp:spPr>
        <a:xfrm>
          <a:off x="3821746" y="574176"/>
          <a:ext cx="1690760" cy="1211695"/>
        </a:xfrm>
        <a:prstGeom prst="rightArrow">
          <a:avLst>
            <a:gd name="adj1" fmla="val 70000"/>
            <a:gd name="adj2" fmla="val 50000"/>
          </a:avLst>
        </a:prstGeom>
        <a:solidFill>
          <a:schemeClr val="accent4">
            <a:tint val="40000"/>
            <a:alpha val="90000"/>
            <a:hueOff val="-1972853"/>
            <a:satOff val="11079"/>
            <a:lumOff val="704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-1972853"/>
              <a:satOff val="11079"/>
              <a:lumOff val="704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0480" tIns="7620" rIns="1524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b="1" kern="1200" noProof="0" dirty="0" smtClean="0"/>
            <a:t>Solar PV Roofs</a:t>
          </a:r>
          <a:endParaRPr lang="en-US" sz="1200" b="1" kern="1200" noProof="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b="1" kern="1200" noProof="0" dirty="0" smtClean="0"/>
            <a:t>Pumping water</a:t>
          </a:r>
          <a:endParaRPr lang="en-US" sz="1200" b="1" kern="1200" noProof="0" dirty="0"/>
        </a:p>
      </dsp:txBody>
      <dsp:txXfrm>
        <a:off x="4244437" y="574176"/>
        <a:ext cx="1268070" cy="1211695"/>
      </dsp:txXfrm>
    </dsp:sp>
    <dsp:sp modelId="{68518BEE-03B3-4857-B253-1A22CEB95DF7}">
      <dsp:nvSpPr>
        <dsp:cNvPr id="0" name=""/>
        <dsp:cNvSpPr/>
      </dsp:nvSpPr>
      <dsp:spPr>
        <a:xfrm>
          <a:off x="2733047" y="513608"/>
          <a:ext cx="1577072" cy="1317952"/>
        </a:xfrm>
        <a:prstGeom prst="ellipse">
          <a:avLst/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noProof="0" dirty="0" smtClean="0"/>
            <a:t>Decentralized PV</a:t>
          </a:r>
          <a:endParaRPr lang="en-US" sz="1500" b="1" kern="1200" noProof="0" dirty="0"/>
        </a:p>
      </dsp:txBody>
      <dsp:txXfrm>
        <a:off x="2733047" y="513608"/>
        <a:ext cx="1577072" cy="1317952"/>
      </dsp:txXfrm>
    </dsp:sp>
    <dsp:sp modelId="{D252E72D-88C4-44C4-8A7D-84C641C9A0AD}">
      <dsp:nvSpPr>
        <dsp:cNvPr id="0" name=""/>
        <dsp:cNvSpPr/>
      </dsp:nvSpPr>
      <dsp:spPr>
        <a:xfrm>
          <a:off x="6360201" y="585053"/>
          <a:ext cx="1772334" cy="1196817"/>
        </a:xfrm>
        <a:prstGeom prst="rightArrow">
          <a:avLst>
            <a:gd name="adj1" fmla="val 70000"/>
            <a:gd name="adj2" fmla="val 50000"/>
          </a:avLst>
        </a:prstGeom>
        <a:solidFill>
          <a:schemeClr val="accent4">
            <a:tint val="40000"/>
            <a:alpha val="90000"/>
            <a:hueOff val="-3945706"/>
            <a:satOff val="22157"/>
            <a:lumOff val="1408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-3945706"/>
              <a:satOff val="22157"/>
              <a:lumOff val="1408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0480" tIns="7620" rIns="1524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b="1" kern="1200" noProof="0" dirty="0" smtClean="0"/>
            <a:t>Residential</a:t>
          </a:r>
          <a:endParaRPr lang="en-US" sz="1200" b="1" kern="1200" noProof="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b="1" kern="1200" noProof="0" dirty="0" smtClean="0"/>
            <a:t>Tertiary</a:t>
          </a:r>
          <a:endParaRPr lang="en-US" sz="1200" b="1" kern="1200" noProof="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b="1" kern="1200" noProof="0" smtClean="0"/>
            <a:t>Industriel</a:t>
          </a:r>
          <a:endParaRPr lang="en-US" sz="1200" b="1" kern="1200" noProof="0"/>
        </a:p>
      </dsp:txBody>
      <dsp:txXfrm>
        <a:off x="6803285" y="585053"/>
        <a:ext cx="1329250" cy="1196817"/>
      </dsp:txXfrm>
    </dsp:sp>
    <dsp:sp modelId="{F32C58F1-8B78-4FA6-9FA8-B96F137083E5}">
      <dsp:nvSpPr>
        <dsp:cNvPr id="0" name=""/>
        <dsp:cNvSpPr/>
      </dsp:nvSpPr>
      <dsp:spPr>
        <a:xfrm>
          <a:off x="5413219" y="585057"/>
          <a:ext cx="1380120" cy="1213088"/>
        </a:xfrm>
        <a:prstGeom prst="ellipse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noProof="0" dirty="0" smtClean="0"/>
            <a:t>Solar thermal</a:t>
          </a:r>
          <a:endParaRPr lang="en-US" sz="1500" b="1" kern="1200" noProof="0" dirty="0"/>
        </a:p>
      </dsp:txBody>
      <dsp:txXfrm>
        <a:off x="5413219" y="585057"/>
        <a:ext cx="1380120" cy="1213088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73BD963-0147-4313-BEFA-84F37B1033F2}">
      <dsp:nvSpPr>
        <dsp:cNvPr id="0" name=""/>
        <dsp:cNvSpPr/>
      </dsp:nvSpPr>
      <dsp:spPr>
        <a:xfrm rot="16200000">
          <a:off x="-70812" y="71726"/>
          <a:ext cx="2520280" cy="2376826"/>
        </a:xfrm>
        <a:prstGeom prst="flowChartManualOperation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0" tIns="0" rIns="15240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noProof="0" smtClean="0">
              <a:solidFill>
                <a:srgbClr val="C00000"/>
              </a:solidFill>
            </a:rPr>
            <a:t>Objective</a:t>
          </a:r>
          <a:endParaRPr lang="en-US" sz="3200" b="1" kern="1200" noProof="0">
            <a:solidFill>
              <a:srgbClr val="C00000"/>
            </a:solidFill>
          </a:endParaRPr>
        </a:p>
      </dsp:txBody>
      <dsp:txXfrm rot="16200000">
        <a:off x="-70812" y="71726"/>
        <a:ext cx="2520280" cy="2376826"/>
      </dsp:txXfrm>
    </dsp:sp>
    <dsp:sp modelId="{4F92BF43-889D-477A-9A56-EBF026A8C1AC}">
      <dsp:nvSpPr>
        <dsp:cNvPr id="0" name=""/>
        <dsp:cNvSpPr/>
      </dsp:nvSpPr>
      <dsp:spPr>
        <a:xfrm rot="16200000">
          <a:off x="2484276" y="71726"/>
          <a:ext cx="2520280" cy="2376826"/>
        </a:xfrm>
        <a:prstGeom prst="flowChartManualOperation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0" tIns="0" rIns="12700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smtClean="0">
              <a:solidFill>
                <a:srgbClr val="C00000"/>
              </a:solidFill>
            </a:rPr>
            <a:t>Issues / Impacts</a:t>
          </a:r>
          <a:endParaRPr lang="en-US" sz="1600" b="1" kern="1200" dirty="0">
            <a:solidFill>
              <a:srgbClr val="C00000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b="1" kern="1200" smtClean="0"/>
            <a:t>investment</a:t>
          </a:r>
          <a:endParaRPr lang="en-US" sz="1400" b="1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b="1" kern="1200" smtClean="0"/>
            <a:t>Fossil energy avoided</a:t>
          </a:r>
          <a:endParaRPr lang="en-US" sz="1400" b="1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b="1" kern="1200" smtClean="0"/>
            <a:t>avoided GHG</a:t>
          </a:r>
          <a:endParaRPr lang="en-US" sz="1400" b="1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b="1" kern="1200" smtClean="0"/>
            <a:t>Job creation</a:t>
          </a:r>
          <a:endParaRPr lang="en-US" sz="1400" b="1" kern="1200" dirty="0"/>
        </a:p>
      </dsp:txBody>
      <dsp:txXfrm rot="16200000">
        <a:off x="2484276" y="71726"/>
        <a:ext cx="2520280" cy="2376826"/>
      </dsp:txXfrm>
    </dsp:sp>
    <dsp:sp modelId="{1593E7CF-D81A-4463-B6FE-0045A035D0BB}">
      <dsp:nvSpPr>
        <dsp:cNvPr id="0" name=""/>
        <dsp:cNvSpPr/>
      </dsp:nvSpPr>
      <dsp:spPr>
        <a:xfrm rot="16200000">
          <a:off x="5039364" y="71726"/>
          <a:ext cx="2520280" cy="2376826"/>
        </a:xfrm>
        <a:prstGeom prst="flowChartManualOperation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0" rIns="114300" bIns="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smtClean="0">
              <a:solidFill>
                <a:srgbClr val="C00000"/>
              </a:solidFill>
            </a:rPr>
            <a:t>Accompanying </a:t>
          </a:r>
          <a:r>
            <a:rPr lang="en-US" sz="1800" b="1" kern="1200" noProof="0" smtClean="0">
              <a:solidFill>
                <a:srgbClr val="C00000"/>
              </a:solidFill>
            </a:rPr>
            <a:t>measures</a:t>
          </a:r>
          <a:endParaRPr lang="en-US" sz="1800" b="1" kern="1200" noProof="0" dirty="0">
            <a:solidFill>
              <a:srgbClr val="C00000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b="1" kern="1200" smtClean="0"/>
            <a:t>Institutionnel</a:t>
          </a:r>
          <a:endParaRPr lang="en-US" sz="1400" b="1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b="1" kern="1200" dirty="0" smtClean="0"/>
            <a:t>regulation</a:t>
          </a:r>
          <a:endParaRPr lang="en-US" sz="1400" b="1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b="1" kern="1200" smtClean="0"/>
            <a:t>financial</a:t>
          </a:r>
          <a:endParaRPr lang="en-US" sz="1400" b="1" kern="1200" dirty="0"/>
        </a:p>
      </dsp:txBody>
      <dsp:txXfrm rot="16200000">
        <a:off x="5039364" y="71726"/>
        <a:ext cx="2520280" cy="2376826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A596FAD-BEE9-4463-8B53-DBBCAC847D0C}">
      <dsp:nvSpPr>
        <dsp:cNvPr id="0" name=""/>
        <dsp:cNvSpPr/>
      </dsp:nvSpPr>
      <dsp:spPr>
        <a:xfrm rot="5400000">
          <a:off x="-202927" y="206950"/>
          <a:ext cx="1352850" cy="946995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noProof="0" smtClean="0"/>
            <a:t> </a:t>
          </a:r>
          <a:endParaRPr lang="en-US" sz="2400" b="1" kern="1200" noProof="0"/>
        </a:p>
      </dsp:txBody>
      <dsp:txXfrm rot="5400000">
        <a:off x="-202927" y="206950"/>
        <a:ext cx="1352850" cy="946995"/>
      </dsp:txXfrm>
    </dsp:sp>
    <dsp:sp modelId="{74C523CD-E727-4B56-9EAF-02D7369C8135}">
      <dsp:nvSpPr>
        <dsp:cNvPr id="0" name=""/>
        <dsp:cNvSpPr/>
      </dsp:nvSpPr>
      <dsp:spPr>
        <a:xfrm rot="5400000">
          <a:off x="3490079" y="-2539061"/>
          <a:ext cx="879352" cy="596552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noProof="0" dirty="0" smtClean="0"/>
            <a:t>6,4 milliards  €  (</a:t>
          </a:r>
          <a:r>
            <a:rPr lang="fr-FR" sz="2000" kern="1200" dirty="0" smtClean="0"/>
            <a:t>public, </a:t>
          </a:r>
          <a:r>
            <a:rPr lang="fr-FR" sz="2000" kern="1200" dirty="0" err="1" smtClean="0"/>
            <a:t>private</a:t>
          </a:r>
          <a:r>
            <a:rPr lang="fr-FR" sz="2000" kern="1200" dirty="0" smtClean="0"/>
            <a:t>, </a:t>
          </a:r>
          <a:r>
            <a:rPr lang="fr-FR" sz="2000" kern="1200" dirty="0" err="1" smtClean="0"/>
            <a:t>companies</a:t>
          </a:r>
          <a:r>
            <a:rPr lang="fr-FR" sz="2000" kern="1200" dirty="0" smtClean="0"/>
            <a:t>, </a:t>
          </a:r>
          <a:r>
            <a:rPr lang="fr-FR" sz="2000" kern="1200" dirty="0" err="1" smtClean="0"/>
            <a:t>households</a:t>
          </a:r>
          <a:r>
            <a:rPr lang="en-US" sz="2000" kern="1200" noProof="0" dirty="0" smtClean="0"/>
            <a:t>)</a:t>
          </a:r>
          <a:endParaRPr lang="en-US" sz="2000" kern="1200" noProof="0" dirty="0"/>
        </a:p>
      </dsp:txBody>
      <dsp:txXfrm rot="5400000">
        <a:off x="3490079" y="-2539061"/>
        <a:ext cx="879352" cy="5965521"/>
      </dsp:txXfrm>
    </dsp:sp>
    <dsp:sp modelId="{2E7E2CED-7B75-4368-AE6D-C86A1B43E35B}">
      <dsp:nvSpPr>
        <dsp:cNvPr id="0" name=""/>
        <dsp:cNvSpPr/>
      </dsp:nvSpPr>
      <dsp:spPr>
        <a:xfrm rot="5400000">
          <a:off x="-202927" y="1414372"/>
          <a:ext cx="1352850" cy="946995"/>
        </a:xfrm>
        <a:prstGeom prst="chevron">
          <a:avLst/>
        </a:prstGeom>
        <a:solidFill>
          <a:schemeClr val="accent2">
            <a:hueOff val="1560506"/>
            <a:satOff val="-1946"/>
            <a:lumOff val="458"/>
            <a:alphaOff val="0"/>
          </a:schemeClr>
        </a:solidFill>
        <a:ln w="25400" cap="flat" cmpd="sng" algn="ctr">
          <a:solidFill>
            <a:schemeClr val="accent2">
              <a:hueOff val="1560506"/>
              <a:satOff val="-1946"/>
              <a:lumOff val="45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noProof="0" smtClean="0"/>
            <a:t> </a:t>
          </a:r>
          <a:endParaRPr lang="en-US" sz="2400" kern="1200" noProof="0"/>
        </a:p>
      </dsp:txBody>
      <dsp:txXfrm rot="5400000">
        <a:off x="-202927" y="1414372"/>
        <a:ext cx="1352850" cy="946995"/>
      </dsp:txXfrm>
    </dsp:sp>
    <dsp:sp modelId="{BA825CE7-78AC-4264-8BBB-09C5B99F8066}">
      <dsp:nvSpPr>
        <dsp:cNvPr id="0" name=""/>
        <dsp:cNvSpPr/>
      </dsp:nvSpPr>
      <dsp:spPr>
        <a:xfrm rot="5400000">
          <a:off x="3490079" y="-1331639"/>
          <a:ext cx="879352" cy="596552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1560506"/>
              <a:satOff val="-1946"/>
              <a:lumOff val="45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noProof="0" dirty="0" smtClean="0"/>
            <a:t>13milliards  € (</a:t>
          </a:r>
          <a:r>
            <a:rPr lang="fr-FR" sz="2000" kern="1200" dirty="0" err="1" smtClean="0"/>
            <a:t>reduction</a:t>
          </a:r>
          <a:r>
            <a:rPr lang="fr-FR" sz="2000" kern="1200" dirty="0" smtClean="0"/>
            <a:t> of </a:t>
          </a:r>
          <a:r>
            <a:rPr lang="fr-FR" sz="2000" kern="1200" dirty="0" err="1" smtClean="0"/>
            <a:t>fossil</a:t>
          </a:r>
          <a:r>
            <a:rPr lang="fr-FR" sz="2000" kern="1200" dirty="0" smtClean="0"/>
            <a:t> </a:t>
          </a:r>
          <a:r>
            <a:rPr lang="fr-FR" sz="2000" kern="1200" dirty="0" err="1" smtClean="0"/>
            <a:t>energy</a:t>
          </a:r>
          <a:r>
            <a:rPr lang="fr-FR" sz="2000" kern="1200" dirty="0" smtClean="0"/>
            <a:t> imports</a:t>
          </a:r>
          <a:r>
            <a:rPr lang="en-US" sz="2000" kern="1200" noProof="0" dirty="0" smtClean="0"/>
            <a:t>)</a:t>
          </a:r>
          <a:endParaRPr lang="en-US" sz="2000" kern="1200" noProof="0" dirty="0"/>
        </a:p>
      </dsp:txBody>
      <dsp:txXfrm rot="5400000">
        <a:off x="3490079" y="-1331639"/>
        <a:ext cx="879352" cy="5965521"/>
      </dsp:txXfrm>
    </dsp:sp>
    <dsp:sp modelId="{5FB924EB-70C0-47BB-B20A-392283BDFE77}">
      <dsp:nvSpPr>
        <dsp:cNvPr id="0" name=""/>
        <dsp:cNvSpPr/>
      </dsp:nvSpPr>
      <dsp:spPr>
        <a:xfrm rot="5400000">
          <a:off x="-202927" y="2621794"/>
          <a:ext cx="1352850" cy="946995"/>
        </a:xfrm>
        <a:prstGeom prst="chevron">
          <a:avLst/>
        </a:prstGeom>
        <a:solidFill>
          <a:schemeClr val="accent2">
            <a:hueOff val="3121013"/>
            <a:satOff val="-3893"/>
            <a:lumOff val="915"/>
            <a:alphaOff val="0"/>
          </a:schemeClr>
        </a:solidFill>
        <a:ln w="25400" cap="flat" cmpd="sng" algn="ctr">
          <a:solidFill>
            <a:schemeClr val="accent2">
              <a:hueOff val="3121013"/>
              <a:satOff val="-3893"/>
              <a:lumOff val="91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kern="1200" noProof="0"/>
        </a:p>
      </dsp:txBody>
      <dsp:txXfrm rot="5400000">
        <a:off x="-202927" y="2621794"/>
        <a:ext cx="1352850" cy="946995"/>
      </dsp:txXfrm>
    </dsp:sp>
    <dsp:sp modelId="{DEF9081F-6429-41C4-BD40-D965487B08AC}">
      <dsp:nvSpPr>
        <dsp:cNvPr id="0" name=""/>
        <dsp:cNvSpPr/>
      </dsp:nvSpPr>
      <dsp:spPr>
        <a:xfrm rot="5400000">
          <a:off x="3490079" y="-167393"/>
          <a:ext cx="879352" cy="596552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3121013"/>
              <a:satOff val="-3893"/>
              <a:lumOff val="91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noProof="0" dirty="0" smtClean="0"/>
            <a:t>49.4 Mtco</a:t>
          </a:r>
          <a:r>
            <a:rPr lang="en-US" sz="2000" kern="1200" baseline="-25000" noProof="0" dirty="0" smtClean="0"/>
            <a:t>2  </a:t>
          </a:r>
          <a:r>
            <a:rPr lang="en-US" sz="2000" kern="1200" baseline="0" noProof="0" dirty="0" smtClean="0"/>
            <a:t>(GHG avoided)</a:t>
          </a:r>
          <a:endParaRPr lang="en-US" sz="2000" kern="1200" baseline="0" noProof="0" dirty="0"/>
        </a:p>
      </dsp:txBody>
      <dsp:txXfrm rot="5400000">
        <a:off x="3490079" y="-167393"/>
        <a:ext cx="879352" cy="5965521"/>
      </dsp:txXfrm>
    </dsp:sp>
    <dsp:sp modelId="{010B8C93-F9BB-46DC-9549-E745F03CE555}">
      <dsp:nvSpPr>
        <dsp:cNvPr id="0" name=""/>
        <dsp:cNvSpPr/>
      </dsp:nvSpPr>
      <dsp:spPr>
        <a:xfrm rot="5400000">
          <a:off x="-202927" y="3829216"/>
          <a:ext cx="1352850" cy="946995"/>
        </a:xfrm>
        <a:prstGeom prst="chevron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accent2">
              <a:hueOff val="4681519"/>
              <a:satOff val="-5839"/>
              <a:lumOff val="137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kern="1200" noProof="0"/>
        </a:p>
      </dsp:txBody>
      <dsp:txXfrm rot="5400000">
        <a:off x="-202927" y="3829216"/>
        <a:ext cx="1352850" cy="946995"/>
      </dsp:txXfrm>
    </dsp:sp>
    <dsp:sp modelId="{032860A8-5AB2-43F7-8646-55CCB1DA4346}">
      <dsp:nvSpPr>
        <dsp:cNvPr id="0" name=""/>
        <dsp:cNvSpPr/>
      </dsp:nvSpPr>
      <dsp:spPr>
        <a:xfrm rot="5400000">
          <a:off x="3490079" y="1083204"/>
          <a:ext cx="879352" cy="596552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4681519"/>
              <a:satOff val="-5839"/>
              <a:lumOff val="137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noProof="0" dirty="0" smtClean="0"/>
            <a:t>13700 employments created</a:t>
          </a:r>
          <a:endParaRPr lang="en-US" sz="2000" kern="1200" noProof="0" dirty="0"/>
        </a:p>
      </dsp:txBody>
      <dsp:txXfrm rot="5400000">
        <a:off x="3490079" y="1083204"/>
        <a:ext cx="879352" cy="5965521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194F145-1C24-430F-A6BD-96FC703281E4}">
      <dsp:nvSpPr>
        <dsp:cNvPr id="0" name=""/>
        <dsp:cNvSpPr/>
      </dsp:nvSpPr>
      <dsp:spPr>
        <a:xfrm>
          <a:off x="6863960" y="3460347"/>
          <a:ext cx="91440" cy="35381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53815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28B41DD-6182-4CBA-8461-9D4547E1770F}">
      <dsp:nvSpPr>
        <dsp:cNvPr id="0" name=""/>
        <dsp:cNvSpPr/>
      </dsp:nvSpPr>
      <dsp:spPr>
        <a:xfrm>
          <a:off x="5904071" y="2334016"/>
          <a:ext cx="1005609" cy="3538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1115"/>
              </a:lnTo>
              <a:lnTo>
                <a:pt x="1005609" y="241115"/>
              </a:lnTo>
              <a:lnTo>
                <a:pt x="1005609" y="353815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F461DD-F548-4A48-80D0-B0F02D36540E}">
      <dsp:nvSpPr>
        <dsp:cNvPr id="0" name=""/>
        <dsp:cNvSpPr/>
      </dsp:nvSpPr>
      <dsp:spPr>
        <a:xfrm>
          <a:off x="4852742" y="3460347"/>
          <a:ext cx="91440" cy="35381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53815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C8F2BA7-01BE-4265-AE00-4008D992C872}">
      <dsp:nvSpPr>
        <dsp:cNvPr id="0" name=""/>
        <dsp:cNvSpPr/>
      </dsp:nvSpPr>
      <dsp:spPr>
        <a:xfrm>
          <a:off x="4898462" y="2334016"/>
          <a:ext cx="1005609" cy="353815"/>
        </a:xfrm>
        <a:custGeom>
          <a:avLst/>
          <a:gdLst/>
          <a:ahLst/>
          <a:cxnLst/>
          <a:rect l="0" t="0" r="0" b="0"/>
          <a:pathLst>
            <a:path>
              <a:moveTo>
                <a:pt x="1005609" y="0"/>
              </a:moveTo>
              <a:lnTo>
                <a:pt x="1005609" y="241115"/>
              </a:lnTo>
              <a:lnTo>
                <a:pt x="0" y="241115"/>
              </a:lnTo>
              <a:lnTo>
                <a:pt x="0" y="353815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A44B89-3CD2-466C-BCB1-364892E7CB25}">
      <dsp:nvSpPr>
        <dsp:cNvPr id="0" name=""/>
        <dsp:cNvSpPr/>
      </dsp:nvSpPr>
      <dsp:spPr>
        <a:xfrm>
          <a:off x="3828977" y="1207685"/>
          <a:ext cx="2075093" cy="3538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1115"/>
              </a:lnTo>
              <a:lnTo>
                <a:pt x="2075093" y="241115"/>
              </a:lnTo>
              <a:lnTo>
                <a:pt x="2075093" y="353815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5370C69-34C2-446D-AABB-194E12A0ED11}">
      <dsp:nvSpPr>
        <dsp:cNvPr id="0" name=""/>
        <dsp:cNvSpPr/>
      </dsp:nvSpPr>
      <dsp:spPr>
        <a:xfrm>
          <a:off x="2841524" y="3460347"/>
          <a:ext cx="91440" cy="35381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53815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733E30A-D0D4-4EBB-89C7-7817659B11F8}">
      <dsp:nvSpPr>
        <dsp:cNvPr id="0" name=""/>
        <dsp:cNvSpPr/>
      </dsp:nvSpPr>
      <dsp:spPr>
        <a:xfrm>
          <a:off x="1881635" y="2334016"/>
          <a:ext cx="1005609" cy="3538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1115"/>
              </a:lnTo>
              <a:lnTo>
                <a:pt x="1005609" y="241115"/>
              </a:lnTo>
              <a:lnTo>
                <a:pt x="1005609" y="353815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1C7341F-ABDB-47A3-9064-3FA2B8BF5F6F}">
      <dsp:nvSpPr>
        <dsp:cNvPr id="0" name=""/>
        <dsp:cNvSpPr/>
      </dsp:nvSpPr>
      <dsp:spPr>
        <a:xfrm>
          <a:off x="830306" y="3460347"/>
          <a:ext cx="91440" cy="35381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53815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8235B91-FE9C-4463-9BC0-A2887846983E}">
      <dsp:nvSpPr>
        <dsp:cNvPr id="0" name=""/>
        <dsp:cNvSpPr/>
      </dsp:nvSpPr>
      <dsp:spPr>
        <a:xfrm>
          <a:off x="876026" y="2334016"/>
          <a:ext cx="1005609" cy="353815"/>
        </a:xfrm>
        <a:custGeom>
          <a:avLst/>
          <a:gdLst/>
          <a:ahLst/>
          <a:cxnLst/>
          <a:rect l="0" t="0" r="0" b="0"/>
          <a:pathLst>
            <a:path>
              <a:moveTo>
                <a:pt x="1005609" y="0"/>
              </a:moveTo>
              <a:lnTo>
                <a:pt x="1005609" y="241115"/>
              </a:lnTo>
              <a:lnTo>
                <a:pt x="0" y="241115"/>
              </a:lnTo>
              <a:lnTo>
                <a:pt x="0" y="353815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7453D9D-A4F7-41ED-81C7-F9E0CF2970EA}">
      <dsp:nvSpPr>
        <dsp:cNvPr id="0" name=""/>
        <dsp:cNvSpPr/>
      </dsp:nvSpPr>
      <dsp:spPr>
        <a:xfrm>
          <a:off x="1881635" y="1207685"/>
          <a:ext cx="1947342" cy="353815"/>
        </a:xfrm>
        <a:custGeom>
          <a:avLst/>
          <a:gdLst/>
          <a:ahLst/>
          <a:cxnLst/>
          <a:rect l="0" t="0" r="0" b="0"/>
          <a:pathLst>
            <a:path>
              <a:moveTo>
                <a:pt x="1947342" y="0"/>
              </a:moveTo>
              <a:lnTo>
                <a:pt x="1947342" y="241115"/>
              </a:lnTo>
              <a:lnTo>
                <a:pt x="0" y="241115"/>
              </a:lnTo>
              <a:lnTo>
                <a:pt x="0" y="353815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11156DE-15AC-4A8E-B2E6-91ADA2E2657A}">
      <dsp:nvSpPr>
        <dsp:cNvPr id="0" name=""/>
        <dsp:cNvSpPr/>
      </dsp:nvSpPr>
      <dsp:spPr>
        <a:xfrm>
          <a:off x="1312410" y="253459"/>
          <a:ext cx="5033135" cy="95422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D98C2EF-3130-4751-ADD7-94E8B79B03FB}">
      <dsp:nvSpPr>
        <dsp:cNvPr id="0" name=""/>
        <dsp:cNvSpPr/>
      </dsp:nvSpPr>
      <dsp:spPr>
        <a:xfrm>
          <a:off x="1447583" y="381874"/>
          <a:ext cx="5033135" cy="95422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800" b="1" kern="1200" cap="small" dirty="0" smtClean="0">
              <a:latin typeface="Calibri" pitchFamily="34" charset="0"/>
              <a:ea typeface="+mn-ea"/>
              <a:cs typeface="+mn-cs"/>
            </a:rPr>
            <a:t>RE </a:t>
          </a:r>
          <a:r>
            <a:rPr lang="en-US" sz="2800" b="1" kern="1200" cap="small" noProof="0" dirty="0" smtClean="0">
              <a:latin typeface="Calibri" pitchFamily="34" charset="0"/>
              <a:ea typeface="+mn-ea"/>
              <a:cs typeface="+mn-cs"/>
            </a:rPr>
            <a:t>Electricity</a:t>
          </a:r>
          <a:r>
            <a:rPr lang="fr-FR" sz="2800" b="1" kern="1200" cap="small" dirty="0" smtClean="0">
              <a:latin typeface="Calibri" pitchFamily="34" charset="0"/>
              <a:ea typeface="+mn-ea"/>
              <a:cs typeface="+mn-cs"/>
            </a:rPr>
            <a:t> Production</a:t>
          </a:r>
        </a:p>
      </dsp:txBody>
      <dsp:txXfrm>
        <a:off x="1447583" y="381874"/>
        <a:ext cx="5033135" cy="954225"/>
      </dsp:txXfrm>
    </dsp:sp>
    <dsp:sp modelId="{09DB7DD6-D7B3-4402-A155-0EE7DB091012}">
      <dsp:nvSpPr>
        <dsp:cNvPr id="0" name=""/>
        <dsp:cNvSpPr/>
      </dsp:nvSpPr>
      <dsp:spPr>
        <a:xfrm>
          <a:off x="526443" y="1561501"/>
          <a:ext cx="2710383" cy="77251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DA4BED6-9175-4DE0-8438-369283B6B600}">
      <dsp:nvSpPr>
        <dsp:cNvPr id="0" name=""/>
        <dsp:cNvSpPr/>
      </dsp:nvSpPr>
      <dsp:spPr>
        <a:xfrm>
          <a:off x="661616" y="1689915"/>
          <a:ext cx="2710383" cy="77251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600" b="1" kern="1200" cap="small" dirty="0" smtClean="0">
              <a:latin typeface="Calibri" pitchFamily="34" charset="0"/>
              <a:ea typeface="+mn-ea"/>
              <a:cs typeface="+mn-cs"/>
            </a:rPr>
            <a:t>Concession</a:t>
          </a:r>
          <a:endParaRPr lang="fr-FR" sz="3600" b="1" kern="1200" cap="small" dirty="0" smtClean="0">
            <a:latin typeface="+mn-lt"/>
            <a:ea typeface="+mn-ea"/>
            <a:cs typeface="+mn-cs"/>
          </a:endParaRPr>
        </a:p>
      </dsp:txBody>
      <dsp:txXfrm>
        <a:off x="661616" y="1689915"/>
        <a:ext cx="2710383" cy="772514"/>
      </dsp:txXfrm>
    </dsp:sp>
    <dsp:sp modelId="{D001B713-74DC-4FB5-A9D2-3AB991DA08CE}">
      <dsp:nvSpPr>
        <dsp:cNvPr id="0" name=""/>
        <dsp:cNvSpPr/>
      </dsp:nvSpPr>
      <dsp:spPr>
        <a:xfrm>
          <a:off x="5590" y="2687832"/>
          <a:ext cx="1740871" cy="77251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AFD7053-0050-456E-BFBA-8EA9238A75F4}">
      <dsp:nvSpPr>
        <dsp:cNvPr id="0" name=""/>
        <dsp:cNvSpPr/>
      </dsp:nvSpPr>
      <dsp:spPr>
        <a:xfrm>
          <a:off x="140763" y="2816246"/>
          <a:ext cx="1740871" cy="77251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b="1" kern="1200" cap="small" dirty="0" smtClean="0">
              <a:latin typeface="Calibri" pitchFamily="34" charset="0"/>
              <a:ea typeface="+mn-ea"/>
              <a:cs typeface="+mn-cs"/>
            </a:rPr>
            <a:t>Exportation</a:t>
          </a:r>
        </a:p>
      </dsp:txBody>
      <dsp:txXfrm>
        <a:off x="140763" y="2816246"/>
        <a:ext cx="1740871" cy="772514"/>
      </dsp:txXfrm>
    </dsp:sp>
    <dsp:sp modelId="{FEF6541F-2A5C-408D-8A62-3992A7090659}">
      <dsp:nvSpPr>
        <dsp:cNvPr id="0" name=""/>
        <dsp:cNvSpPr/>
      </dsp:nvSpPr>
      <dsp:spPr>
        <a:xfrm>
          <a:off x="72008" y="3814163"/>
          <a:ext cx="1608035" cy="77251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DFB854D-6D8F-4AE9-A5E5-B8054E4AB6A3}">
      <dsp:nvSpPr>
        <dsp:cNvPr id="0" name=""/>
        <dsp:cNvSpPr/>
      </dsp:nvSpPr>
      <dsp:spPr>
        <a:xfrm>
          <a:off x="207181" y="3942577"/>
          <a:ext cx="1608035" cy="77251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1" kern="1200" cap="small" dirty="0" smtClean="0">
              <a:latin typeface="Calibri" pitchFamily="34" charset="0"/>
              <a:ea typeface="+mn-ea"/>
              <a:cs typeface="+mn-cs"/>
            </a:rPr>
            <a:t>Concession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cap="small" noProof="0" dirty="0" smtClean="0">
              <a:latin typeface="Calibri" pitchFamily="34" charset="0"/>
              <a:ea typeface="+mn-ea"/>
              <a:cs typeface="+mn-cs"/>
            </a:rPr>
            <a:t>After competitive bidding</a:t>
          </a:r>
          <a:endParaRPr lang="fr-FR" sz="1600" b="1" kern="1200" cap="small" dirty="0" smtClean="0">
            <a:latin typeface="+mn-lt"/>
            <a:ea typeface="+mn-ea"/>
            <a:cs typeface="+mn-cs"/>
          </a:endParaRPr>
        </a:p>
      </dsp:txBody>
      <dsp:txXfrm>
        <a:off x="207181" y="3942577"/>
        <a:ext cx="1608035" cy="772514"/>
      </dsp:txXfrm>
    </dsp:sp>
    <dsp:sp modelId="{F4BD5BFB-C62C-4E7A-8FB9-1D14B2C891FC}">
      <dsp:nvSpPr>
        <dsp:cNvPr id="0" name=""/>
        <dsp:cNvSpPr/>
      </dsp:nvSpPr>
      <dsp:spPr>
        <a:xfrm>
          <a:off x="2016808" y="2687832"/>
          <a:ext cx="1740871" cy="77251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721EB18-DB30-468A-A331-4290D2E2C0A5}">
      <dsp:nvSpPr>
        <dsp:cNvPr id="0" name=""/>
        <dsp:cNvSpPr/>
      </dsp:nvSpPr>
      <dsp:spPr>
        <a:xfrm>
          <a:off x="2151981" y="2816246"/>
          <a:ext cx="1740871" cy="77251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b="1" kern="1200" cap="small" noProof="0" smtClean="0">
              <a:latin typeface="Calibri" pitchFamily="34" charset="0"/>
              <a:ea typeface="+mn-ea"/>
              <a:cs typeface="+mn-cs"/>
            </a:rPr>
            <a:t>Local Market</a:t>
          </a:r>
          <a:endParaRPr lang="en-GB" sz="2000" b="1" kern="1200" cap="small" noProof="0" smtClean="0">
            <a:latin typeface="+mn-lt"/>
            <a:ea typeface="+mn-ea"/>
            <a:cs typeface="+mn-cs"/>
          </a:endParaRPr>
        </a:p>
      </dsp:txBody>
      <dsp:txXfrm>
        <a:off x="2151981" y="2816246"/>
        <a:ext cx="1740871" cy="772514"/>
      </dsp:txXfrm>
    </dsp:sp>
    <dsp:sp modelId="{3ADA1A95-1D1F-4932-AB5E-0C902871325F}">
      <dsp:nvSpPr>
        <dsp:cNvPr id="0" name=""/>
        <dsp:cNvSpPr/>
      </dsp:nvSpPr>
      <dsp:spPr>
        <a:xfrm>
          <a:off x="2083226" y="3814163"/>
          <a:ext cx="1608035" cy="77251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B6CBBEE-A626-432A-9782-4921F9C24A4C}">
      <dsp:nvSpPr>
        <dsp:cNvPr id="0" name=""/>
        <dsp:cNvSpPr/>
      </dsp:nvSpPr>
      <dsp:spPr>
        <a:xfrm>
          <a:off x="2218399" y="3942577"/>
          <a:ext cx="1608035" cy="77251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cap="small" noProof="0" dirty="0" smtClean="0">
              <a:latin typeface="Calibri" pitchFamily="34" charset="0"/>
              <a:ea typeface="+mn-ea"/>
              <a:cs typeface="+mn-cs"/>
            </a:rPr>
            <a:t>Concession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cap="small" noProof="0" dirty="0" smtClean="0">
              <a:latin typeface="Calibri" pitchFamily="34" charset="0"/>
              <a:ea typeface="+mn-ea"/>
              <a:cs typeface="+mn-cs"/>
            </a:rPr>
            <a:t>After competitive bidding</a:t>
          </a:r>
        </a:p>
      </dsp:txBody>
      <dsp:txXfrm>
        <a:off x="2218399" y="3942577"/>
        <a:ext cx="1608035" cy="772514"/>
      </dsp:txXfrm>
    </dsp:sp>
    <dsp:sp modelId="{3687FBC3-6CF2-4B50-B517-58A7B3A92C75}">
      <dsp:nvSpPr>
        <dsp:cNvPr id="0" name=""/>
        <dsp:cNvSpPr/>
      </dsp:nvSpPr>
      <dsp:spPr>
        <a:xfrm>
          <a:off x="4676630" y="1561501"/>
          <a:ext cx="2454882" cy="77251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63941F1-1017-464A-84AB-01956150E9D3}">
      <dsp:nvSpPr>
        <dsp:cNvPr id="0" name=""/>
        <dsp:cNvSpPr/>
      </dsp:nvSpPr>
      <dsp:spPr>
        <a:xfrm>
          <a:off x="4811803" y="1689915"/>
          <a:ext cx="2454882" cy="77251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200" b="1" kern="1200" cap="small" dirty="0" smtClean="0">
              <a:latin typeface="Calibri" pitchFamily="34" charset="0"/>
              <a:ea typeface="+mn-ea"/>
              <a:cs typeface="+mn-cs"/>
            </a:rPr>
            <a:t>Permission</a:t>
          </a:r>
          <a:endParaRPr lang="fr-FR" sz="3600" b="1" kern="1200" cap="small" dirty="0" smtClean="0">
            <a:latin typeface="Calibri" pitchFamily="34" charset="0"/>
            <a:ea typeface="+mn-ea"/>
            <a:cs typeface="+mn-cs"/>
          </a:endParaRPr>
        </a:p>
      </dsp:txBody>
      <dsp:txXfrm>
        <a:off x="4811803" y="1689915"/>
        <a:ext cx="2454882" cy="772514"/>
      </dsp:txXfrm>
    </dsp:sp>
    <dsp:sp modelId="{4A83EA5F-8DB9-4831-9C78-0D382662C9B8}">
      <dsp:nvSpPr>
        <dsp:cNvPr id="0" name=""/>
        <dsp:cNvSpPr/>
      </dsp:nvSpPr>
      <dsp:spPr>
        <a:xfrm>
          <a:off x="4028026" y="2687832"/>
          <a:ext cx="1740871" cy="77251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04CB100-C57B-45B0-820D-D2BDA85719A8}">
      <dsp:nvSpPr>
        <dsp:cNvPr id="0" name=""/>
        <dsp:cNvSpPr/>
      </dsp:nvSpPr>
      <dsp:spPr>
        <a:xfrm>
          <a:off x="4163199" y="2816246"/>
          <a:ext cx="1740871" cy="77251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b="1" kern="1200" cap="small" dirty="0" smtClean="0">
              <a:latin typeface="Calibri" pitchFamily="34" charset="0"/>
              <a:ea typeface="+mn-ea"/>
              <a:cs typeface="+mn-cs"/>
            </a:rPr>
            <a:t>Local </a:t>
          </a:r>
          <a:r>
            <a:rPr lang="en-US" sz="2000" b="1" kern="1200" cap="small" noProof="0" dirty="0" smtClean="0">
              <a:latin typeface="Calibri" pitchFamily="34" charset="0"/>
              <a:ea typeface="+mn-ea"/>
              <a:cs typeface="+mn-cs"/>
            </a:rPr>
            <a:t>Market</a:t>
          </a:r>
          <a:endParaRPr lang="en-US" sz="2000" b="1" kern="1200" cap="small" noProof="0" dirty="0" smtClean="0">
            <a:latin typeface="+mn-lt"/>
            <a:ea typeface="+mn-ea"/>
            <a:cs typeface="+mn-cs"/>
          </a:endParaRPr>
        </a:p>
      </dsp:txBody>
      <dsp:txXfrm>
        <a:off x="4163199" y="2816246"/>
        <a:ext cx="1740871" cy="772514"/>
      </dsp:txXfrm>
    </dsp:sp>
    <dsp:sp modelId="{63F16949-266C-43B5-8483-BC7D2A514D29}">
      <dsp:nvSpPr>
        <dsp:cNvPr id="0" name=""/>
        <dsp:cNvSpPr/>
      </dsp:nvSpPr>
      <dsp:spPr>
        <a:xfrm>
          <a:off x="4094444" y="3814163"/>
          <a:ext cx="1608035" cy="77251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B390629-860D-4069-95B2-4B910D0062C8}">
      <dsp:nvSpPr>
        <dsp:cNvPr id="0" name=""/>
        <dsp:cNvSpPr/>
      </dsp:nvSpPr>
      <dsp:spPr>
        <a:xfrm>
          <a:off x="4229617" y="3942577"/>
          <a:ext cx="1608035" cy="77251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b="1" kern="1200" cap="small" noProof="0" smtClean="0">
              <a:latin typeface="Calibri" pitchFamily="34" charset="0"/>
              <a:ea typeface="+mn-ea"/>
              <a:cs typeface="+mn-cs"/>
            </a:rPr>
            <a:t>Preliminary agreement + operating license</a:t>
          </a:r>
        </a:p>
      </dsp:txBody>
      <dsp:txXfrm>
        <a:off x="4229617" y="3942577"/>
        <a:ext cx="1608035" cy="772514"/>
      </dsp:txXfrm>
    </dsp:sp>
    <dsp:sp modelId="{BEFB60F1-02FD-4803-B451-8715063952C7}">
      <dsp:nvSpPr>
        <dsp:cNvPr id="0" name=""/>
        <dsp:cNvSpPr/>
      </dsp:nvSpPr>
      <dsp:spPr>
        <a:xfrm>
          <a:off x="6039244" y="2687832"/>
          <a:ext cx="1740871" cy="77251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003486F-2116-4C44-97AE-E3D4F76568DF}">
      <dsp:nvSpPr>
        <dsp:cNvPr id="0" name=""/>
        <dsp:cNvSpPr/>
      </dsp:nvSpPr>
      <dsp:spPr>
        <a:xfrm>
          <a:off x="6174417" y="2816246"/>
          <a:ext cx="1740871" cy="77251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b="1" kern="1200" cap="small" dirty="0" smtClean="0">
              <a:latin typeface="Calibri" pitchFamily="34" charset="0"/>
              <a:ea typeface="+mn-ea"/>
              <a:cs typeface="+mn-cs"/>
            </a:rPr>
            <a:t>Self Production</a:t>
          </a:r>
          <a:endParaRPr lang="fr-FR" sz="1800" b="1" kern="1200" cap="small" dirty="0" smtClean="0">
            <a:latin typeface="+mn-lt"/>
            <a:ea typeface="+mn-ea"/>
            <a:cs typeface="+mn-cs"/>
          </a:endParaRPr>
        </a:p>
      </dsp:txBody>
      <dsp:txXfrm>
        <a:off x="6174417" y="2816246"/>
        <a:ext cx="1740871" cy="772514"/>
      </dsp:txXfrm>
    </dsp:sp>
    <dsp:sp modelId="{5B5967BC-587A-465D-8318-D482D4F59EAE}">
      <dsp:nvSpPr>
        <dsp:cNvPr id="0" name=""/>
        <dsp:cNvSpPr/>
      </dsp:nvSpPr>
      <dsp:spPr>
        <a:xfrm>
          <a:off x="6105662" y="3814163"/>
          <a:ext cx="1608035" cy="77251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10748C9-8435-4D9A-9E6B-0BF835155D11}">
      <dsp:nvSpPr>
        <dsp:cNvPr id="0" name=""/>
        <dsp:cNvSpPr/>
      </dsp:nvSpPr>
      <dsp:spPr>
        <a:xfrm>
          <a:off x="6240835" y="3942577"/>
          <a:ext cx="1608035" cy="77251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b="1" kern="1200" cap="small" dirty="0" smtClean="0">
              <a:latin typeface="Calibri" pitchFamily="34" charset="0"/>
              <a:ea typeface="+mn-ea"/>
              <a:cs typeface="+mn-cs"/>
            </a:rPr>
            <a:t>Permission</a:t>
          </a:r>
          <a:endParaRPr lang="fr-FR" sz="2000" b="1" kern="1200" cap="small" dirty="0" smtClean="0">
            <a:latin typeface="+mn-lt"/>
            <a:ea typeface="+mn-ea"/>
            <a:cs typeface="+mn-cs"/>
          </a:endParaRPr>
        </a:p>
      </dsp:txBody>
      <dsp:txXfrm>
        <a:off x="6240835" y="3942577"/>
        <a:ext cx="1608035" cy="77251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6">
  <dgm:title val=""/>
  <dgm:desc val=""/>
  <dgm:catLst>
    <dgm:cat type="process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L"/>
          <dgm:param type="nodeHorzAlign" val="l"/>
        </dgm:alg>
      </dgm:if>
      <dgm:else name="Name2">
        <dgm:alg type="lin">
          <dgm:param type="linDir" val="from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refFor="ch" refForName="compNode" fact="0.7"/>
      <dgm:constr type="ctrY" for="ch" forName="compNode" refType="h" fact="0.5"/>
      <dgm:constr type="w" for="ch" forName="aSpace" refType="w" fact="0.05"/>
      <dgm:constr type="primFontSz" for="des" forName="childTextHidden" op="equ" val="65"/>
      <dgm:constr type="primFontSz" for="des" forName="parentText" op="equ"/>
    </dgm:constrLst>
    <dgm:ruleLst/>
    <dgm:forEach name="aNodeForEach" axis="ch" ptType="node">
      <dgm:layoutNode name="compNode">
        <dgm:alg type="composite">
          <dgm:param type="ar" val="1.43"/>
        </dgm:alg>
        <dgm:shape xmlns:r="http://schemas.openxmlformats.org/officeDocument/2006/relationships" r:blip="">
          <dgm:adjLst/>
        </dgm:shape>
        <dgm:presOf/>
        <dgm:choose name="Name3">
          <dgm:if name="Name4" func="var" arg="dir" op="equ" val="norm">
            <dgm:constrLst>
              <dgm:constr type="w" for="ch" forName="childTextVisible" refType="w" fact="0.8"/>
              <dgm:constr type="h" for="ch" forName="childTextVisible" refType="h"/>
              <dgm:constr type="r" for="ch" forName="childTextVisible" refType="w"/>
              <dgm:constr type="w" for="ch" forName="childTextHidden" refType="w" fact="0.6"/>
              <dgm:constr type="h" for="ch" forName="childTextHidden" refType="h"/>
              <dgm:constr type="r" for="ch" forName="childTextHidden" refType="w"/>
              <dgm:constr type="l" for="ch" forName="parentText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if>
          <dgm:else name="Name5">
            <dgm:constrLst>
              <dgm:constr type="w" for="ch" forName="childTextVisible" refType="w" fact="0.8"/>
              <dgm:constr type="h" for="ch" forName="childTextVisible" refType="h"/>
              <dgm:constr type="l" for="ch" forName="childTextVisible"/>
              <dgm:constr type="w" for="ch" forName="childTextHidden" refType="w" fact="0.6"/>
              <dgm:constr type="h" for="ch" forName="childTextHidden" refType="h"/>
              <dgm:constr type="l" for="ch" forName="childTextHidden"/>
              <dgm:constr type="r" for="ch" forName="parentText" refType="w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else>
        </dgm:choose>
        <dgm:ruleLst/>
        <dgm:layoutNode name="noGeometry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childTextVisible" styleLbl="bgAccFollowNode1">
          <dgm:varLst>
            <dgm:bulletEnabled val="1"/>
          </dgm:varLst>
          <dgm:alg type="sp"/>
          <dgm:choose name="Name6">
            <dgm:if name="Name7" func="var" arg="dir" op="equ" val="norm">
              <dgm:shape xmlns:r="http://schemas.openxmlformats.org/officeDocument/2006/relationships" type="rightArrow" r:blip="">
                <dgm:adjLst>
                  <dgm:adj idx="1" val="0.7"/>
                  <dgm:adj idx="2" val="0.5"/>
                </dgm:adjLst>
              </dgm:shape>
            </dgm:if>
            <dgm:else name="Name8">
              <dgm:shape xmlns:r="http://schemas.openxmlformats.org/officeDocument/2006/relationships" type="leftArrow" r:blip="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/>
          <dgm:ruleLst/>
        </dgm:layoutNode>
        <dgm:layoutNode name="childTextHidden" styleLbl="bgAccFollowNode1">
          <dgm:choose name="Name9">
            <dgm:if name="Name10" axis="des followSib" ptType="node node" st="1 1" cnt="1 0" func="cnt" op="gte" val="1">
              <dgm:alg type="tx">
                <dgm:param type="stBulletLvl" val="1"/>
                <dgm:param type="txAnchorVertCh" val="mid"/>
              </dgm:alg>
            </dgm:if>
            <dgm:else name="Name11">
              <dgm:alg type="tx">
                <dgm:param type="stBulletLvl" val="2"/>
                <dgm:param type="txAnchorVertCh" val="mid"/>
              </dgm:alg>
            </dgm:else>
          </dgm:choose>
          <dgm:choose name="Name12">
            <dgm:if name="Name13" func="var" arg="dir" op="equ" val="norm">
              <dgm:shape xmlns:r="http://schemas.openxmlformats.org/officeDocument/2006/relationships" type="rightArrow" r:blip="" hideGeom="1">
                <dgm:adjLst>
                  <dgm:adj idx="1" val="0.7"/>
                  <dgm:adj idx="2" val="0.5"/>
                </dgm:adjLst>
              </dgm:shape>
            </dgm:if>
            <dgm:else name="Name14">
              <dgm:shape xmlns:r="http://schemas.openxmlformats.org/officeDocument/2006/relationships" type="leftArrow" r:blip="" hideGeom="1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rMarg" refType="primFontSz" fact="0.1"/>
            <dgm:constr type="lMarg" refType="primFontSz" fact="0.2"/>
          </dgm:constrLst>
          <dgm:ruleLst>
            <dgm:rule type="primFontSz" val="5" fact="NaN" max="NaN"/>
          </dgm:ruleLst>
        </dgm:layoutNode>
        <dgm:layoutNode name="parentText" styleLbl="node1">
          <dgm:varLst>
            <dgm:chMax val="1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primFontSz" val="65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choose name="Name15">
        <dgm:if name="Name16" axis="self" ptType="node" func="revPos" op="gte" val="2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0.61664</cdr:x>
      <cdr:y>0.91304</cdr:y>
    </cdr:from>
    <cdr:to>
      <cdr:x>0.74646</cdr:x>
      <cdr:y>0.98243</cdr:y>
    </cdr:to>
    <cdr:sp macro="" textlink="">
      <cdr:nvSpPr>
        <cdr:cNvPr id="4" name="ZoneTexte 3"/>
        <cdr:cNvSpPr txBox="1"/>
      </cdr:nvSpPr>
      <cdr:spPr>
        <a:xfrm xmlns:a="http://schemas.openxmlformats.org/drawingml/2006/main">
          <a:off x="2736304" y="3024336"/>
          <a:ext cx="576064" cy="229850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fr-FR" sz="1200" b="1" dirty="0" smtClean="0"/>
            <a:t>2025</a:t>
          </a:r>
          <a:endParaRPr lang="fr-FR" sz="1200" b="1" dirty="0"/>
        </a:p>
      </cdr:txBody>
    </cdr:sp>
  </cdr:relSizeAnchor>
  <cdr:relSizeAnchor xmlns:cdr="http://schemas.openxmlformats.org/drawingml/2006/chartDrawing">
    <cdr:from>
      <cdr:x>0.81137</cdr:x>
      <cdr:y>0.91304</cdr:y>
    </cdr:from>
    <cdr:to>
      <cdr:x>0.94118</cdr:x>
      <cdr:y>0.98243</cdr:y>
    </cdr:to>
    <cdr:sp macro="" textlink="">
      <cdr:nvSpPr>
        <cdr:cNvPr id="5" name="ZoneTexte 1"/>
        <cdr:cNvSpPr txBox="1"/>
      </cdr:nvSpPr>
      <cdr:spPr>
        <a:xfrm xmlns:a="http://schemas.openxmlformats.org/drawingml/2006/main">
          <a:off x="3600400" y="3024336"/>
          <a:ext cx="576064" cy="229850"/>
        </a:xfrm>
        <a:prstGeom xmlns:a="http://schemas.openxmlformats.org/drawingml/2006/main" prst="rect">
          <a:avLst/>
        </a:prstGeom>
        <a:solidFill xmlns:a="http://schemas.openxmlformats.org/drawingml/2006/main">
          <a:sysClr val="window" lastClr="FFFFFF"/>
        </a:solidFill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fr-FR" sz="1200" b="1" dirty="0" smtClean="0"/>
            <a:t>2030</a:t>
          </a:r>
          <a:endParaRPr lang="fr-FR" sz="1200" b="1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0.20075</cdr:x>
      <cdr:y>0.80509</cdr:y>
    </cdr:from>
    <cdr:to>
      <cdr:x>0.23396</cdr:x>
      <cdr:y>0.9315</cdr:y>
    </cdr:to>
    <cdr:sp macro="" textlink="">
      <cdr:nvSpPr>
        <cdr:cNvPr id="4" name="ZoneTexte 3"/>
        <cdr:cNvSpPr txBox="1"/>
      </cdr:nvSpPr>
      <cdr:spPr>
        <a:xfrm xmlns:a="http://schemas.openxmlformats.org/drawingml/2006/main" rot="16200000">
          <a:off x="1622795" y="4858854"/>
          <a:ext cx="729474" cy="30367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fr-FR" sz="1800" b="1" dirty="0">
              <a:solidFill>
                <a:srgbClr val="FF0000"/>
              </a:solidFill>
            </a:rPr>
            <a:t>275 MW</a:t>
          </a:r>
        </a:p>
      </cdr:txBody>
    </cdr:sp>
  </cdr:relSizeAnchor>
  <cdr:relSizeAnchor xmlns:cdr="http://schemas.openxmlformats.org/drawingml/2006/chartDrawing">
    <cdr:from>
      <cdr:x>0.69687</cdr:x>
      <cdr:y>0.51809</cdr:y>
    </cdr:from>
    <cdr:to>
      <cdr:x>0.73008</cdr:x>
      <cdr:y>0.64451</cdr:y>
    </cdr:to>
    <cdr:sp macro="" textlink="">
      <cdr:nvSpPr>
        <cdr:cNvPr id="5" name="ZoneTexte 4"/>
        <cdr:cNvSpPr txBox="1"/>
      </cdr:nvSpPr>
      <cdr:spPr>
        <a:xfrm xmlns:a="http://schemas.openxmlformats.org/drawingml/2006/main" rot="16200000">
          <a:off x="6159271" y="3202698"/>
          <a:ext cx="729531" cy="30367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fr-FR" sz="1800" b="1" dirty="0">
              <a:solidFill>
                <a:srgbClr val="FF0000"/>
              </a:solidFill>
            </a:rPr>
            <a:t>2482 MW</a:t>
          </a:r>
        </a:p>
      </cdr:txBody>
    </cdr:sp>
  </cdr:relSizeAnchor>
  <cdr:relSizeAnchor xmlns:cdr="http://schemas.openxmlformats.org/drawingml/2006/chartDrawing">
    <cdr:from>
      <cdr:x>0.94099</cdr:x>
      <cdr:y>0.31844</cdr:y>
    </cdr:from>
    <cdr:to>
      <cdr:x>0.9742</cdr:x>
      <cdr:y>0.44486</cdr:y>
    </cdr:to>
    <cdr:sp macro="" textlink="">
      <cdr:nvSpPr>
        <cdr:cNvPr id="6" name="ZoneTexte 5"/>
        <cdr:cNvSpPr txBox="1"/>
      </cdr:nvSpPr>
      <cdr:spPr>
        <a:xfrm xmlns:a="http://schemas.openxmlformats.org/drawingml/2006/main" rot="16200000">
          <a:off x="8391518" y="2050570"/>
          <a:ext cx="729532" cy="30367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fr-FR" sz="1800" b="1" dirty="0">
              <a:solidFill>
                <a:srgbClr val="FF0000"/>
              </a:solidFill>
            </a:rPr>
            <a:t>3</a:t>
          </a:r>
          <a:r>
            <a:rPr lang="fr-FR" sz="1800" b="1" baseline="0" dirty="0">
              <a:solidFill>
                <a:srgbClr val="FF0000"/>
              </a:solidFill>
            </a:rPr>
            <a:t> 815 M</a:t>
          </a:r>
          <a:r>
            <a:rPr lang="fr-FR" sz="1800" b="1" dirty="0">
              <a:solidFill>
                <a:srgbClr val="FF0000"/>
              </a:solidFill>
            </a:rPr>
            <a:t>W</a:t>
          </a:r>
        </a:p>
      </cdr:txBody>
    </cdr:sp>
  </cdr:relSizeAnchor>
  <cdr:relSizeAnchor xmlns:cdr="http://schemas.openxmlformats.org/drawingml/2006/chartDrawing">
    <cdr:from>
      <cdr:x>0.45275</cdr:x>
      <cdr:y>0.75518</cdr:y>
    </cdr:from>
    <cdr:to>
      <cdr:x>0.48596</cdr:x>
      <cdr:y>0.8816</cdr:y>
    </cdr:to>
    <cdr:sp macro="" textlink="">
      <cdr:nvSpPr>
        <cdr:cNvPr id="7" name="ZoneTexte 6"/>
        <cdr:cNvSpPr txBox="1"/>
      </cdr:nvSpPr>
      <cdr:spPr>
        <a:xfrm xmlns:a="http://schemas.openxmlformats.org/drawingml/2006/main" rot="16200000">
          <a:off x="3927023" y="4570850"/>
          <a:ext cx="729531" cy="30367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fr-FR" sz="1800" b="1" dirty="0">
              <a:solidFill>
                <a:srgbClr val="FF0000"/>
              </a:solidFill>
            </a:rPr>
            <a:t>1225 MW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21D618-FB08-4FCC-90C3-A14742D52650}" type="datetimeFigureOut">
              <a:rPr lang="en-US" smtClean="0"/>
              <a:pPr/>
              <a:t>3/23/2015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137071-4501-4F6F-9837-7FC76581188E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9BC40F-5D4B-4463-9DEA-A26455ADC563}" type="slidenum">
              <a:rPr lang="fr-FR" smtClean="0"/>
              <a:pPr/>
              <a:t>9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/>
          </a:p>
        </p:txBody>
      </p:sp>
      <p:sp>
        <p:nvSpPr>
          <p:cNvPr id="25604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54088"/>
            <a:fld id="{18598A2E-56F1-4719-845D-A0F745E5D722}" type="slidenum">
              <a:rPr lang="fr-FR" smtClean="0"/>
              <a:pPr defTabSz="954088"/>
              <a:t>13</a:t>
            </a:fld>
            <a:endParaRPr lang="fr-FR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945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46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0565A82-6318-45ED-AD6B-C01E5447A32A}" type="slidenum">
              <a:rPr lang="fr-FR" smtClean="0"/>
              <a:pPr/>
              <a:t>15</a:t>
            </a:fld>
            <a:endParaRPr lang="fr-FR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945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46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0565A82-6318-45ED-AD6B-C01E5447A32A}" type="slidenum">
              <a:rPr lang="fr-FR" smtClean="0"/>
              <a:pPr/>
              <a:t>16</a:t>
            </a:fld>
            <a:endParaRPr lang="fr-FR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945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46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0565A82-6318-45ED-AD6B-C01E5447A32A}" type="slidenum">
              <a:rPr lang="fr-FR" smtClean="0"/>
              <a:pPr/>
              <a:t>18</a:t>
            </a:fld>
            <a:endParaRPr lang="fr-FR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37071-4501-4F6F-9837-7FC76581188E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76F5A68-B211-4EF2-9A56-16065815B952}" type="slidenum">
              <a:rPr lang="fr-FR" smtClean="0"/>
              <a:pPr/>
              <a:t>27</a:t>
            </a:fld>
            <a:endParaRPr lang="fr-FR" smtClean="0"/>
          </a:p>
        </p:txBody>
      </p:sp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9350" y="685800"/>
            <a:ext cx="4567238" cy="342582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3977" y="4342126"/>
            <a:ext cx="5030051" cy="4115894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76F5A68-B211-4EF2-9A56-16065815B952}" type="slidenum">
              <a:rPr lang="fr-FR" smtClean="0"/>
              <a:pPr/>
              <a:t>30</a:t>
            </a:fld>
            <a:endParaRPr lang="fr-FR" smtClean="0"/>
          </a:p>
        </p:txBody>
      </p:sp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9350" y="685800"/>
            <a:ext cx="4567238" cy="342582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3975" y="4342124"/>
            <a:ext cx="5030051" cy="4115894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smtClean="0"/>
          </a:p>
        </p:txBody>
      </p:sp>
      <p:sp>
        <p:nvSpPr>
          <p:cNvPr id="4506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72AB380-130D-409C-B4A0-2EB95B0F7DB9}" type="slidenum">
              <a:rPr lang="fr-FR" smtClean="0"/>
              <a:pPr/>
              <a:t>32</a:t>
            </a:fld>
            <a:endParaRPr lang="fr-F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281EC-755B-4C24-BC74-29BFF1F66F2B}" type="datetimeFigureOut">
              <a:rPr lang="fr-FR" smtClean="0"/>
              <a:pPr/>
              <a:t>23/03/2015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F9DD3-68B3-4C07-A4EA-21A16DBBDB4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281EC-755B-4C24-BC74-29BFF1F66F2B}" type="datetimeFigureOut">
              <a:rPr lang="fr-FR" smtClean="0"/>
              <a:pPr/>
              <a:t>23/03/2015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F9DD3-68B3-4C07-A4EA-21A16DBBDB4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281EC-755B-4C24-BC74-29BFF1F66F2B}" type="datetimeFigureOut">
              <a:rPr lang="fr-FR" smtClean="0"/>
              <a:pPr/>
              <a:t>23/03/2015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F9DD3-68B3-4C07-A4EA-21A16DBBDB4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re et table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10588" cy="1325563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ableau 2"/>
          <p:cNvSpPr>
            <a:spLocks noGrp="1"/>
          </p:cNvSpPr>
          <p:nvPr>
            <p:ph type="tbl" idx="1"/>
          </p:nvPr>
        </p:nvSpPr>
        <p:spPr>
          <a:xfrm>
            <a:off x="301625" y="1676400"/>
            <a:ext cx="8540750" cy="4422775"/>
          </a:xfrm>
        </p:spPr>
        <p:txBody>
          <a:bodyPr rtlCol="0">
            <a:normAutofit/>
          </a:bodyPr>
          <a:lstStyle/>
          <a:p>
            <a:pPr lvl="0"/>
            <a:endParaRPr lang="fr-FR" noProof="0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CE790D-EFDC-460A-B40A-DFE8FB639434}" type="datetime1">
              <a:rPr lang="fr-FR"/>
              <a:pPr>
                <a:defRPr/>
              </a:pPr>
              <a:t>23/03/2015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1EA71C-D840-44B3-B695-E80F90AFF40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281EC-755B-4C24-BC74-29BFF1F66F2B}" type="datetimeFigureOut">
              <a:rPr lang="fr-FR" smtClean="0"/>
              <a:pPr/>
              <a:t>23/03/2015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F9DD3-68B3-4C07-A4EA-21A16DBBDB4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281EC-755B-4C24-BC74-29BFF1F66F2B}" type="datetimeFigureOut">
              <a:rPr lang="fr-FR" smtClean="0"/>
              <a:pPr/>
              <a:t>23/03/2015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F9DD3-68B3-4C07-A4EA-21A16DBBDB4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281EC-755B-4C24-BC74-29BFF1F66F2B}" type="datetimeFigureOut">
              <a:rPr lang="fr-FR" smtClean="0"/>
              <a:pPr/>
              <a:t>23/03/2015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F9DD3-68B3-4C07-A4EA-21A16DBBDB4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281EC-755B-4C24-BC74-29BFF1F66F2B}" type="datetimeFigureOut">
              <a:rPr lang="fr-FR" smtClean="0"/>
              <a:pPr/>
              <a:t>23/03/2015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F9DD3-68B3-4C07-A4EA-21A16DBBDB4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281EC-755B-4C24-BC74-29BFF1F66F2B}" type="datetimeFigureOut">
              <a:rPr lang="fr-FR" smtClean="0"/>
              <a:pPr/>
              <a:t>23/03/2015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F9DD3-68B3-4C07-A4EA-21A16DBBDB4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281EC-755B-4C24-BC74-29BFF1F66F2B}" type="datetimeFigureOut">
              <a:rPr lang="fr-FR" smtClean="0"/>
              <a:pPr/>
              <a:t>23/03/2015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F9DD3-68B3-4C07-A4EA-21A16DBBDB4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281EC-755B-4C24-BC74-29BFF1F66F2B}" type="datetimeFigureOut">
              <a:rPr lang="fr-FR" smtClean="0"/>
              <a:pPr/>
              <a:t>23/03/2015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F9DD3-68B3-4C07-A4EA-21A16DBBDB4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281EC-755B-4C24-BC74-29BFF1F66F2B}" type="datetimeFigureOut">
              <a:rPr lang="fr-FR" smtClean="0"/>
              <a:pPr/>
              <a:t>23/03/2015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F9DD3-68B3-4C07-A4EA-21A16DBBDB4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D281EC-755B-4C24-BC74-29BFF1F66F2B}" type="datetimeFigureOut">
              <a:rPr lang="fr-FR" smtClean="0"/>
              <a:pPr/>
              <a:t>23/03/2015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CF9DD3-68B3-4C07-A4EA-21A16DBBDB4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1.jpeg"/><Relationship Id="rId7" Type="http://schemas.openxmlformats.org/officeDocument/2006/relationships/image" Target="../media/image14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9.gif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mailto:elkhazen@anme.nat.tn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png"/><Relationship Id="rId4" Type="http://schemas.openxmlformats.org/officeDocument/2006/relationships/hyperlink" Target="http://www.anme.nat.tn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0" y="3356992"/>
            <a:ext cx="9144000" cy="1200329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  <a:latin typeface="Copperplate Gothic Bold" pitchFamily="34" charset="0"/>
              </a:rPr>
              <a:t>Development of Renewable Energy in Tunisia</a:t>
            </a:r>
            <a:endParaRPr lang="en-US" sz="2400" b="1" dirty="0" smtClean="0">
              <a:solidFill>
                <a:schemeClr val="accent1">
                  <a:lumMod val="75000"/>
                </a:schemeClr>
              </a:solidFill>
              <a:latin typeface="Copperplate Gothic Bold" pitchFamily="34" charset="0"/>
            </a:endParaRPr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179512" y="5229200"/>
            <a:ext cx="88201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alatino Linotype" pitchFamily="18" charset="0"/>
              </a:rPr>
              <a:t>Abdessalem EL KHAZEN</a:t>
            </a:r>
          </a:p>
          <a:p>
            <a:pPr>
              <a:defRPr/>
            </a:pPr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alatino Linotype" pitchFamily="18" charset="0"/>
              </a:rPr>
              <a:t>Tunisian National Agency for Energy Conservation  </a:t>
            </a:r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alatino Linotype" pitchFamily="18" charset="0"/>
              </a:rPr>
              <a:t>ANME, Tunisia</a:t>
            </a:r>
            <a:endParaRPr lang="en-US" sz="16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Palatino Linotype" pitchFamily="18" charset="0"/>
            </a:endParaRPr>
          </a:p>
        </p:txBody>
      </p:sp>
      <p:pic>
        <p:nvPicPr>
          <p:cNvPr id="2457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260648"/>
            <a:ext cx="5348386" cy="2451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21288"/>
            <a:ext cx="9144000" cy="8367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0" y="-27384"/>
            <a:ext cx="9144000" cy="90872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</p:spPr>
        <p:txBody>
          <a:bodyPr vert="horz" lIns="91440" tIns="45720" rIns="91440" bIns="45720" rtlCol="0" anchor="ctr">
            <a:noAutofit/>
          </a:bodyPr>
          <a:lstStyle/>
          <a:p>
            <a:pPr indent="-3322638" algn="ctr">
              <a:lnSpc>
                <a:spcPct val="80000"/>
              </a:lnSpc>
              <a:spcBef>
                <a:spcPct val="0"/>
              </a:spcBef>
              <a:tabLst>
                <a:tab pos="890588" algn="l"/>
                <a:tab pos="1608138" algn="l"/>
                <a:tab pos="1701800" algn="l"/>
                <a:tab pos="3681413" algn="l"/>
              </a:tabLst>
              <a:defRPr/>
            </a:pPr>
            <a:r>
              <a:rPr lang="en-US" sz="4000" b="1" dirty="0" smtClean="0">
                <a:solidFill>
                  <a:schemeClr val="bg1"/>
                </a:solidFill>
                <a:latin typeface="+mj-lt"/>
              </a:rPr>
              <a:t>Summary</a:t>
            </a:r>
          </a:p>
        </p:txBody>
      </p:sp>
      <p:sp>
        <p:nvSpPr>
          <p:cNvPr id="15365" name="Rectangle 2"/>
          <p:cNvSpPr>
            <a:spLocks noChangeArrowheads="1"/>
          </p:cNvSpPr>
          <p:nvPr/>
        </p:nvSpPr>
        <p:spPr bwMode="auto">
          <a:xfrm>
            <a:off x="683568" y="1589680"/>
            <a:ext cx="8460432" cy="433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buClr>
                <a:srgbClr val="10253F"/>
              </a:buClr>
              <a:buSzPct val="150000"/>
            </a:pPr>
            <a:r>
              <a:rPr lang="en-US" sz="2800" b="1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  <a:t>ANME presentation</a:t>
            </a:r>
          </a:p>
          <a:p>
            <a:pPr algn="just">
              <a:buClr>
                <a:srgbClr val="10253F"/>
              </a:buClr>
              <a:buSzPct val="150000"/>
            </a:pPr>
            <a:endParaRPr lang="en-US" sz="2800" b="1" dirty="0" smtClean="0">
              <a:solidFill>
                <a:schemeClr val="tx2">
                  <a:lumMod val="20000"/>
                  <a:lumOff val="8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Clr>
                <a:srgbClr val="10253F"/>
              </a:buClr>
              <a:buSzPct val="150000"/>
            </a:pPr>
            <a:r>
              <a:rPr lang="en-US" sz="2800" b="1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  <a:t>Tunisian Energy Context</a:t>
            </a:r>
          </a:p>
          <a:p>
            <a:pPr algn="just">
              <a:buClr>
                <a:srgbClr val="10253F"/>
              </a:buClr>
              <a:buSzPct val="150000"/>
            </a:pPr>
            <a:endParaRPr lang="en-US" sz="2800" b="1" dirty="0" smtClean="0">
              <a:solidFill>
                <a:srgbClr val="376092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Clr>
                <a:srgbClr val="10253F"/>
              </a:buClr>
              <a:buSzPct val="150000"/>
            </a:pPr>
            <a:r>
              <a:rPr lang="en-US" sz="2800" b="1" dirty="0" smtClean="0">
                <a:solidFill>
                  <a:srgbClr val="376092"/>
                </a:solidFill>
                <a:latin typeface="Arial" pitchFamily="34" charset="0"/>
                <a:cs typeface="Arial" pitchFamily="34" charset="0"/>
              </a:rPr>
              <a:t>Tunisian RE achievement</a:t>
            </a:r>
          </a:p>
          <a:p>
            <a:pPr algn="just">
              <a:buClr>
                <a:srgbClr val="10253F"/>
              </a:buClr>
              <a:buSzPct val="150000"/>
            </a:pPr>
            <a:endParaRPr lang="en-US" sz="2800" b="1" dirty="0" smtClean="0">
              <a:solidFill>
                <a:srgbClr val="376092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Clr>
                <a:srgbClr val="10253F"/>
              </a:buClr>
              <a:buSzPct val="150000"/>
            </a:pPr>
            <a:r>
              <a:rPr lang="en-US" sz="2800" b="1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  <a:t>Tunisian RE strategy by 2030</a:t>
            </a:r>
          </a:p>
          <a:p>
            <a:pPr algn="just">
              <a:buClr>
                <a:srgbClr val="10253F"/>
              </a:buClr>
              <a:buSzPct val="150000"/>
            </a:pPr>
            <a:endParaRPr lang="en-US" sz="2800" b="1" dirty="0" smtClean="0">
              <a:solidFill>
                <a:schemeClr val="tx2">
                  <a:lumMod val="20000"/>
                  <a:lumOff val="8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Clr>
                <a:srgbClr val="10253F"/>
              </a:buClr>
              <a:buSzPct val="150000"/>
            </a:pPr>
            <a:r>
              <a:rPr lang="en-US" sz="2800" b="1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  <a:t>New Regulator framework</a:t>
            </a:r>
          </a:p>
          <a:p>
            <a:pPr algn="just">
              <a:buClr>
                <a:srgbClr val="10253F"/>
              </a:buClr>
              <a:buSzPct val="150000"/>
            </a:pPr>
            <a:endParaRPr lang="en-US" sz="2400" dirty="0">
              <a:solidFill>
                <a:srgbClr val="376092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84784"/>
            <a:ext cx="9144000" cy="5373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ZoneTexte 7"/>
          <p:cNvSpPr txBox="1">
            <a:spLocks noChangeArrowheads="1"/>
          </p:cNvSpPr>
          <p:nvPr/>
        </p:nvSpPr>
        <p:spPr bwMode="auto">
          <a:xfrm>
            <a:off x="4357686" y="3786190"/>
            <a:ext cx="16557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Sidi Daoud</a:t>
            </a:r>
          </a:p>
        </p:txBody>
      </p:sp>
      <p:sp>
        <p:nvSpPr>
          <p:cNvPr id="4" name="Rectangle 3"/>
          <p:cNvSpPr/>
          <p:nvPr/>
        </p:nvSpPr>
        <p:spPr>
          <a:xfrm>
            <a:off x="1907704" y="836712"/>
            <a:ext cx="59293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dirty="0" err="1" smtClean="0">
                <a:solidFill>
                  <a:srgbClr val="002060"/>
                </a:solidFill>
                <a:latin typeface="Arial" charset="0"/>
              </a:rPr>
              <a:t>Sidi</a:t>
            </a:r>
            <a:r>
              <a:rPr lang="en-US" dirty="0" smtClean="0">
                <a:solidFill>
                  <a:srgbClr val="002060"/>
                </a:solidFill>
                <a:latin typeface="Arial" charset="0"/>
              </a:rPr>
              <a:t> </a:t>
            </a:r>
            <a:r>
              <a:rPr lang="en-US" dirty="0" err="1" smtClean="0">
                <a:solidFill>
                  <a:srgbClr val="002060"/>
                </a:solidFill>
                <a:latin typeface="Arial" charset="0"/>
              </a:rPr>
              <a:t>Daoud</a:t>
            </a:r>
            <a:r>
              <a:rPr lang="en-US" dirty="0" smtClean="0">
                <a:solidFill>
                  <a:srgbClr val="002060"/>
                </a:solidFill>
                <a:latin typeface="Arial" charset="0"/>
              </a:rPr>
              <a:t> Wind farm : Installed capacity 54 MW</a:t>
            </a:r>
            <a:endParaRPr lang="fr-FR" dirty="0">
              <a:solidFill>
                <a:srgbClr val="000099"/>
              </a:solidFill>
              <a:latin typeface="Arial" charset="0"/>
            </a:endParaRPr>
          </a:p>
        </p:txBody>
      </p:sp>
      <p:pic>
        <p:nvPicPr>
          <p:cNvPr id="6" name="Picture 13" descr="Eolenne tripale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lum bright="-33000" contrast="62000"/>
          </a:blip>
          <a:srcRect/>
          <a:stretch>
            <a:fillRect/>
          </a:stretch>
        </p:blipFill>
        <p:spPr bwMode="auto">
          <a:xfrm>
            <a:off x="7429520" y="3071810"/>
            <a:ext cx="214313" cy="500062"/>
          </a:xfrm>
          <a:prstGeom prst="rect">
            <a:avLst/>
          </a:prstGeom>
          <a:solidFill>
            <a:srgbClr val="00B050">
              <a:alpha val="94000"/>
            </a:srgbClr>
          </a:solidFill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chemeClr val="accent3">
                <a:lumMod val="75000"/>
              </a:schemeClr>
            </a:outerShdw>
          </a:effectLst>
        </p:spPr>
      </p:pic>
      <p:sp>
        <p:nvSpPr>
          <p:cNvPr id="7" name="AutoShape 152551"/>
          <p:cNvSpPr>
            <a:spLocks noChangeArrowheads="1"/>
          </p:cNvSpPr>
          <p:nvPr/>
        </p:nvSpPr>
        <p:spPr bwMode="auto">
          <a:xfrm>
            <a:off x="0" y="-27383"/>
            <a:ext cx="9172575" cy="720000"/>
          </a:xfrm>
          <a:prstGeom prst="roundRect">
            <a:avLst>
              <a:gd name="adj" fmla="val 191"/>
            </a:avLst>
          </a:prstGeom>
          <a:solidFill>
            <a:schemeClr val="tx2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</p:spPr>
        <p:txBody>
          <a:bodyPr vert="horz" lIns="91440" tIns="45720" rIns="91440" bIns="45720" rtlCol="0" anchor="ctr">
            <a:normAutofit fontScale="97500"/>
          </a:bodyPr>
          <a:lstStyle/>
          <a:p>
            <a:pPr indent="-3322638" algn="ctr">
              <a:lnSpc>
                <a:spcPct val="80000"/>
              </a:lnSpc>
              <a:spcBef>
                <a:spcPct val="0"/>
              </a:spcBef>
              <a:tabLst>
                <a:tab pos="890588" algn="l"/>
                <a:tab pos="1608138" algn="l"/>
                <a:tab pos="1701800" algn="l"/>
                <a:tab pos="3681413" algn="l"/>
              </a:tabLst>
              <a:defRPr/>
            </a:pPr>
            <a:r>
              <a:rPr lang="en-US" sz="2400" b="1" dirty="0" smtClean="0">
                <a:solidFill>
                  <a:schemeClr val="bg1"/>
                </a:solidFill>
                <a:latin typeface="Palatino Linotype" pitchFamily="18" charset="0"/>
              </a:rPr>
              <a:t>Wind Power Plants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84785"/>
            <a:ext cx="9180513" cy="5373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755576" y="908720"/>
            <a:ext cx="820896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dirty="0" smtClean="0">
                <a:solidFill>
                  <a:srgbClr val="002060"/>
                </a:solidFill>
                <a:latin typeface="Arial" charset="0"/>
              </a:rPr>
              <a:t>Bizerte Wind farm : Installed capacity </a:t>
            </a:r>
            <a:r>
              <a:rPr lang="fr-FR" dirty="0" smtClean="0">
                <a:solidFill>
                  <a:srgbClr val="000099"/>
                </a:solidFill>
                <a:latin typeface="Arial" charset="0"/>
              </a:rPr>
              <a:t>190 MW (120 +70) </a:t>
            </a:r>
            <a:endParaRPr lang="fr-FR" dirty="0">
              <a:solidFill>
                <a:srgbClr val="000099"/>
              </a:solidFill>
              <a:latin typeface="Arial" charset="0"/>
            </a:endParaRPr>
          </a:p>
        </p:txBody>
      </p:sp>
      <p:sp>
        <p:nvSpPr>
          <p:cNvPr id="5" name="Triangle isocèle 10"/>
          <p:cNvSpPr>
            <a:spLocks noChangeArrowheads="1"/>
          </p:cNvSpPr>
          <p:nvPr/>
        </p:nvSpPr>
        <p:spPr bwMode="auto">
          <a:xfrm rot="18960941">
            <a:off x="5165725" y="3276600"/>
            <a:ext cx="347663" cy="1435100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6" name="Triangle isocèle 11"/>
          <p:cNvSpPr>
            <a:spLocks noChangeArrowheads="1"/>
          </p:cNvSpPr>
          <p:nvPr/>
        </p:nvSpPr>
        <p:spPr bwMode="auto">
          <a:xfrm rot="2732251">
            <a:off x="3044032" y="3121819"/>
            <a:ext cx="347662" cy="1435100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8763" y="4176713"/>
            <a:ext cx="2519362" cy="227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47813" y="4176713"/>
            <a:ext cx="2520950" cy="227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ZoneTexte 12"/>
          <p:cNvSpPr txBox="1">
            <a:spLocks noChangeArrowheads="1"/>
          </p:cNvSpPr>
          <p:nvPr/>
        </p:nvSpPr>
        <p:spPr bwMode="auto">
          <a:xfrm>
            <a:off x="2484438" y="4211638"/>
            <a:ext cx="16557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>
                <a:solidFill>
                  <a:srgbClr val="FFFF00"/>
                </a:solidFill>
              </a:rPr>
              <a:t>Kechabta</a:t>
            </a:r>
          </a:p>
        </p:txBody>
      </p:sp>
      <p:sp>
        <p:nvSpPr>
          <p:cNvPr id="10" name="ZoneTexte 13"/>
          <p:cNvSpPr txBox="1">
            <a:spLocks noChangeArrowheads="1"/>
          </p:cNvSpPr>
          <p:nvPr/>
        </p:nvSpPr>
        <p:spPr bwMode="auto">
          <a:xfrm>
            <a:off x="5435600" y="4221163"/>
            <a:ext cx="16573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>
                <a:solidFill>
                  <a:srgbClr val="FFFF00"/>
                </a:solidFill>
              </a:rPr>
              <a:t>Metline</a:t>
            </a:r>
          </a:p>
        </p:txBody>
      </p:sp>
      <p:pic>
        <p:nvPicPr>
          <p:cNvPr id="11" name="Picture 13" descr="Eolenne tripale"/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accent1">
                <a:shade val="45000"/>
                <a:satMod val="135000"/>
              </a:schemeClr>
              <a:prstClr val="white"/>
            </a:duotone>
            <a:lum bright="-33000" contrast="62000"/>
          </a:blip>
          <a:srcRect/>
          <a:stretch>
            <a:fillRect/>
          </a:stretch>
        </p:blipFill>
        <p:spPr bwMode="auto">
          <a:xfrm>
            <a:off x="4716168" y="2962670"/>
            <a:ext cx="214313" cy="500062"/>
          </a:xfrm>
          <a:prstGeom prst="rect">
            <a:avLst/>
          </a:prstGeom>
          <a:solidFill>
            <a:srgbClr val="00B050">
              <a:alpha val="94000"/>
            </a:srgbClr>
          </a:solidFill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chemeClr val="accent3">
                <a:lumMod val="75000"/>
              </a:schemeClr>
            </a:outerShdw>
          </a:effectLst>
        </p:spPr>
      </p:pic>
      <p:pic>
        <p:nvPicPr>
          <p:cNvPr id="12" name="Picture 13" descr="Eolenne tripale"/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accent1">
                <a:shade val="45000"/>
                <a:satMod val="135000"/>
              </a:schemeClr>
              <a:prstClr val="white"/>
            </a:duotone>
            <a:lum bright="-33000" contrast="62000"/>
          </a:blip>
          <a:srcRect/>
          <a:stretch>
            <a:fillRect/>
          </a:stretch>
        </p:blipFill>
        <p:spPr bwMode="auto">
          <a:xfrm>
            <a:off x="3637431" y="2865039"/>
            <a:ext cx="214313" cy="500062"/>
          </a:xfrm>
          <a:prstGeom prst="rect">
            <a:avLst/>
          </a:prstGeom>
          <a:solidFill>
            <a:srgbClr val="00B050">
              <a:alpha val="94000"/>
            </a:srgbClr>
          </a:solidFill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chemeClr val="accent3">
                <a:lumMod val="75000"/>
              </a:schemeClr>
            </a:outerShdw>
          </a:effectLst>
        </p:spPr>
      </p:pic>
      <p:pic>
        <p:nvPicPr>
          <p:cNvPr id="13" name="Picture 1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4139952" y="6093296"/>
            <a:ext cx="1001491" cy="764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flipH="1">
            <a:off x="3059832" y="6093296"/>
            <a:ext cx="1018959" cy="764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flipH="1">
            <a:off x="1937396" y="6093296"/>
            <a:ext cx="1048071" cy="764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AutoShape 152551"/>
          <p:cNvSpPr>
            <a:spLocks noChangeArrowheads="1"/>
          </p:cNvSpPr>
          <p:nvPr/>
        </p:nvSpPr>
        <p:spPr bwMode="auto">
          <a:xfrm>
            <a:off x="0" y="1"/>
            <a:ext cx="9172575" cy="720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</p:spPr>
        <p:txBody>
          <a:bodyPr vert="horz" lIns="91440" tIns="45720" rIns="91440" bIns="45720" rtlCol="0" anchor="ctr">
            <a:normAutofit fontScale="97500"/>
          </a:bodyPr>
          <a:lstStyle/>
          <a:p>
            <a:pPr indent="-3322638" algn="ctr">
              <a:lnSpc>
                <a:spcPct val="80000"/>
              </a:lnSpc>
              <a:spcBef>
                <a:spcPct val="0"/>
              </a:spcBef>
              <a:tabLst>
                <a:tab pos="890588" algn="l"/>
                <a:tab pos="1608138" algn="l"/>
                <a:tab pos="1701800" algn="l"/>
                <a:tab pos="3681413" algn="l"/>
              </a:tabLst>
              <a:defRPr/>
            </a:pPr>
            <a:r>
              <a:rPr lang="en-US" sz="2300" b="1" dirty="0" smtClean="0">
                <a:solidFill>
                  <a:schemeClr val="bg1"/>
                </a:solidFill>
                <a:latin typeface="Palatino Linotype" pitchFamily="18" charset="0"/>
              </a:rPr>
              <a:t>Wind Power Plants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0" y="1628800"/>
            <a:ext cx="4786312" cy="377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65125" algn="just" eaLnBrk="0" hangingPunct="0">
              <a:lnSpc>
                <a:spcPct val="200000"/>
              </a:lnSpc>
              <a:spcBef>
                <a:spcPts val="600"/>
              </a:spcBef>
              <a:spcAft>
                <a:spcPts val="300"/>
              </a:spcAft>
              <a:buFontTx/>
              <a:buBlip>
                <a:blip r:embed="rId3"/>
              </a:buBlip>
              <a:defRPr/>
            </a:pPr>
            <a:r>
              <a:rPr lang="en-US" sz="2400" b="1" dirty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Times New Roman" pitchFamily="18" charset="0"/>
              </a:rPr>
              <a:t> </a:t>
            </a:r>
            <a:r>
              <a:rPr lang="en-US" sz="2200" b="1" dirty="0" smtClean="0">
                <a:solidFill>
                  <a:schemeClr val="tx2"/>
                </a:solidFill>
                <a:latin typeface="+mn-lt"/>
              </a:rPr>
              <a:t>Installed Capacity: </a:t>
            </a:r>
            <a:r>
              <a:rPr lang="en-US" sz="2200" b="1" dirty="0" smtClean="0">
                <a:solidFill>
                  <a:srgbClr val="00B050"/>
                </a:solidFill>
                <a:latin typeface="+mn-lt"/>
              </a:rPr>
              <a:t>66 </a:t>
            </a:r>
            <a:r>
              <a:rPr lang="en-US" sz="2200" b="1" dirty="0">
                <a:solidFill>
                  <a:srgbClr val="00B050"/>
                </a:solidFill>
                <a:latin typeface="+mn-lt"/>
              </a:rPr>
              <a:t>MW</a:t>
            </a:r>
            <a:r>
              <a:rPr lang="en-US" sz="2200" b="1" dirty="0">
                <a:solidFill>
                  <a:schemeClr val="tx2"/>
                </a:solidFill>
                <a:latin typeface="+mn-lt"/>
              </a:rPr>
              <a:t>.</a:t>
            </a:r>
          </a:p>
          <a:p>
            <a:pPr marL="365125" algn="just" eaLnBrk="0" hangingPunct="0">
              <a:lnSpc>
                <a:spcPct val="200000"/>
              </a:lnSpc>
              <a:spcBef>
                <a:spcPts val="600"/>
              </a:spcBef>
              <a:spcAft>
                <a:spcPts val="300"/>
              </a:spcAft>
              <a:buFontTx/>
              <a:buBlip>
                <a:blip r:embed="rId3"/>
              </a:buBlip>
              <a:defRPr/>
            </a:pPr>
            <a:r>
              <a:rPr lang="fr-FR" sz="2200" b="1" dirty="0" err="1" smtClean="0">
                <a:solidFill>
                  <a:schemeClr val="tx2"/>
                </a:solidFill>
                <a:latin typeface="+mn-lt"/>
              </a:rPr>
              <a:t>Annual</a:t>
            </a:r>
            <a:r>
              <a:rPr lang="fr-FR" sz="2200" b="1" dirty="0" smtClean="0">
                <a:solidFill>
                  <a:schemeClr val="tx2"/>
                </a:solidFill>
                <a:latin typeface="+mn-lt"/>
              </a:rPr>
              <a:t> </a:t>
            </a:r>
            <a:r>
              <a:rPr lang="fr-FR" sz="2200" b="1" dirty="0" err="1" smtClean="0">
                <a:solidFill>
                  <a:schemeClr val="tx2"/>
                </a:solidFill>
                <a:latin typeface="+mn-lt"/>
              </a:rPr>
              <a:t>generation</a:t>
            </a:r>
            <a:r>
              <a:rPr lang="fr-FR" sz="2200" b="1" dirty="0" smtClean="0">
                <a:solidFill>
                  <a:schemeClr val="tx2"/>
                </a:solidFill>
                <a:latin typeface="+mn-lt"/>
              </a:rPr>
              <a:t> : </a:t>
            </a:r>
            <a:r>
              <a:rPr lang="fr-FR" sz="2200" b="1" dirty="0" smtClean="0">
                <a:solidFill>
                  <a:srgbClr val="00B050"/>
                </a:solidFill>
                <a:latin typeface="+mn-lt"/>
              </a:rPr>
              <a:t>50 to 160 </a:t>
            </a:r>
            <a:r>
              <a:rPr lang="fr-FR" sz="2200" b="1" dirty="0" err="1" smtClean="0">
                <a:solidFill>
                  <a:srgbClr val="00B050"/>
                </a:solidFill>
                <a:latin typeface="+mn-lt"/>
              </a:rPr>
              <a:t>GWh</a:t>
            </a:r>
            <a:r>
              <a:rPr lang="fr-FR" sz="2200" b="1" dirty="0" smtClean="0">
                <a:solidFill>
                  <a:schemeClr val="tx2"/>
                </a:solidFill>
                <a:latin typeface="+mn-lt"/>
              </a:rPr>
              <a:t>, </a:t>
            </a:r>
          </a:p>
          <a:p>
            <a:pPr marL="365125" algn="just" eaLnBrk="0" hangingPunct="0">
              <a:lnSpc>
                <a:spcPct val="200000"/>
              </a:lnSpc>
              <a:spcBef>
                <a:spcPts val="600"/>
              </a:spcBef>
              <a:spcAft>
                <a:spcPts val="300"/>
              </a:spcAft>
              <a:buFontTx/>
              <a:buBlip>
                <a:blip r:embed="rId3"/>
              </a:buBlip>
              <a:defRPr/>
            </a:pPr>
            <a:r>
              <a:rPr lang="fr-FR" sz="2200" b="1" dirty="0" smtClean="0">
                <a:solidFill>
                  <a:schemeClr val="tx2"/>
                </a:solidFill>
                <a:latin typeface="+mn-lt"/>
              </a:rPr>
              <a:t>Conservation </a:t>
            </a:r>
            <a:r>
              <a:rPr lang="fr-FR" sz="2200" b="1" dirty="0" smtClean="0">
                <a:solidFill>
                  <a:srgbClr val="00B050"/>
                </a:solidFill>
                <a:latin typeface="+mn-lt"/>
              </a:rPr>
              <a:t>12 </a:t>
            </a:r>
            <a:r>
              <a:rPr lang="fr-FR" sz="2200" b="1" dirty="0">
                <a:solidFill>
                  <a:srgbClr val="00B050"/>
                </a:solidFill>
                <a:latin typeface="+mn-lt"/>
              </a:rPr>
              <a:t>000 tep </a:t>
            </a:r>
            <a:r>
              <a:rPr lang="fr-FR" sz="2200" b="1" dirty="0" smtClean="0">
                <a:solidFill>
                  <a:srgbClr val="00B050"/>
                </a:solidFill>
                <a:latin typeface="+mn-lt"/>
              </a:rPr>
              <a:t>to </a:t>
            </a:r>
            <a:r>
              <a:rPr lang="fr-FR" sz="2200" b="1" dirty="0">
                <a:solidFill>
                  <a:srgbClr val="00B050"/>
                </a:solidFill>
                <a:latin typeface="+mn-lt"/>
              </a:rPr>
              <a:t>38 000 tep /</a:t>
            </a:r>
            <a:r>
              <a:rPr lang="fr-FR" sz="2200" b="1" dirty="0" smtClean="0">
                <a:solidFill>
                  <a:srgbClr val="00B050"/>
                </a:solidFill>
                <a:latin typeface="+mn-lt"/>
              </a:rPr>
              <a:t>a.</a:t>
            </a:r>
            <a:endParaRPr lang="en-US" sz="2200" b="1" dirty="0">
              <a:solidFill>
                <a:srgbClr val="00B050"/>
              </a:solidFill>
              <a:latin typeface="+mn-lt"/>
            </a:endParaRPr>
          </a:p>
        </p:txBody>
      </p:sp>
      <p:pic>
        <p:nvPicPr>
          <p:cNvPr id="10244" name="Picture 5" descr="CatCover_Photos5"/>
          <p:cNvPicPr>
            <a:picLocks noChangeAspect="1" noChangeArrowheads="1"/>
          </p:cNvPicPr>
          <p:nvPr/>
        </p:nvPicPr>
        <p:blipFill>
          <a:blip r:embed="rId4" cstate="print"/>
          <a:srcRect r="78261" b="25220"/>
          <a:stretch>
            <a:fillRect/>
          </a:stretch>
        </p:blipFill>
        <p:spPr bwMode="invGray">
          <a:xfrm>
            <a:off x="4716016" y="1500188"/>
            <a:ext cx="4570859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AutoShape 152551"/>
          <p:cNvSpPr>
            <a:spLocks noChangeArrowheads="1"/>
          </p:cNvSpPr>
          <p:nvPr/>
        </p:nvSpPr>
        <p:spPr bwMode="auto">
          <a:xfrm>
            <a:off x="-28575" y="-27383"/>
            <a:ext cx="9172575" cy="720000"/>
          </a:xfrm>
          <a:prstGeom prst="roundRect">
            <a:avLst>
              <a:gd name="adj" fmla="val 0"/>
            </a:avLst>
          </a:prstGeom>
          <a:solidFill>
            <a:schemeClr val="tx2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</p:spPr>
        <p:txBody>
          <a:bodyPr vert="horz" lIns="91440" tIns="45720" rIns="91440" bIns="45720" rtlCol="0" anchor="ctr">
            <a:normAutofit fontScale="97500"/>
          </a:bodyPr>
          <a:lstStyle/>
          <a:p>
            <a:pPr indent="-3322638" algn="ctr">
              <a:lnSpc>
                <a:spcPct val="80000"/>
              </a:lnSpc>
              <a:spcBef>
                <a:spcPct val="0"/>
              </a:spcBef>
              <a:tabLst>
                <a:tab pos="890588" algn="l"/>
                <a:tab pos="1608138" algn="l"/>
                <a:tab pos="1701800" algn="l"/>
                <a:tab pos="3681413" algn="l"/>
              </a:tabLst>
              <a:defRPr/>
            </a:pPr>
            <a:r>
              <a:rPr lang="en-US" sz="2400" b="1" dirty="0" smtClean="0">
                <a:solidFill>
                  <a:schemeClr val="bg1"/>
                </a:solidFill>
                <a:latin typeface="Palatino Linotype" pitchFamily="18" charset="0"/>
              </a:rPr>
              <a:t>Hydro Power Plants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e 3"/>
          <p:cNvGrpSpPr/>
          <p:nvPr/>
        </p:nvGrpSpPr>
        <p:grpSpPr>
          <a:xfrm>
            <a:off x="1403648" y="548680"/>
            <a:ext cx="6336704" cy="4392488"/>
            <a:chOff x="1403648" y="548680"/>
            <a:chExt cx="6336704" cy="4392488"/>
          </a:xfrm>
        </p:grpSpPr>
        <p:pic>
          <p:nvPicPr>
            <p:cNvPr id="2" name="Picture 7" descr="logo prosol final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403648" y="548680"/>
              <a:ext cx="6336704" cy="439248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3" name="ZoneTexte 2"/>
            <p:cNvSpPr txBox="1"/>
            <p:nvPr/>
          </p:nvSpPr>
          <p:spPr>
            <a:xfrm>
              <a:off x="4407728" y="3789040"/>
              <a:ext cx="178927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400" b="1" i="1" dirty="0" smtClean="0">
                  <a:solidFill>
                    <a:schemeClr val="accent1">
                      <a:lumMod val="50000"/>
                    </a:schemeClr>
                  </a:solidFill>
                  <a:latin typeface="Century" pitchFamily="18" charset="0"/>
                </a:rPr>
                <a:t>Résidentiel</a:t>
              </a:r>
              <a:endParaRPr lang="fr-FR" sz="2400" b="1" i="1" dirty="0">
                <a:solidFill>
                  <a:schemeClr val="accent1">
                    <a:lumMod val="50000"/>
                  </a:schemeClr>
                </a:solidFill>
                <a:latin typeface="Century" pitchFamily="18" charset="0"/>
              </a:endParaRPr>
            </a:p>
          </p:txBody>
        </p:sp>
      </p:grpSp>
      <p:sp>
        <p:nvSpPr>
          <p:cNvPr id="5" name="ZoneTexte 4"/>
          <p:cNvSpPr txBox="1"/>
          <p:nvPr/>
        </p:nvSpPr>
        <p:spPr>
          <a:xfrm>
            <a:off x="285720" y="4857760"/>
            <a:ext cx="8136904" cy="144655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44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PROSOL </a:t>
            </a:r>
            <a:r>
              <a:rPr lang="en-US" sz="4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Residential </a:t>
            </a:r>
            <a:endParaRPr lang="en-US" sz="44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r>
              <a:rPr lang="en-US" sz="4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Solar Water Heater</a:t>
            </a:r>
            <a:endParaRPr lang="en-US" sz="44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 descr="C:\Travail\Communication\AGORA\Logo QUALISO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00892" y="5607859"/>
            <a:ext cx="1500198" cy="125016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</p:pic>
      <p:sp>
        <p:nvSpPr>
          <p:cNvPr id="10" name="Titre 1"/>
          <p:cNvSpPr>
            <a:spLocks noGrp="1"/>
          </p:cNvSpPr>
          <p:nvPr>
            <p:ph type="title" idx="4294967295"/>
          </p:nvPr>
        </p:nvSpPr>
        <p:spPr>
          <a:xfrm>
            <a:off x="0" y="-27384"/>
            <a:ext cx="9144000" cy="720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</p:spPr>
        <p:txBody>
          <a:bodyPr vert="horz" lIns="91440" tIns="45720" rIns="91440" bIns="45720" rtlCol="0" anchor="ctr">
            <a:normAutofit fontScale="97500"/>
          </a:bodyPr>
          <a:lstStyle/>
          <a:p>
            <a:pPr indent="-3322638">
              <a:lnSpc>
                <a:spcPct val="80000"/>
              </a:lnSpc>
              <a:tabLst>
                <a:tab pos="890588" algn="l"/>
                <a:tab pos="1608138" algn="l"/>
                <a:tab pos="1701800" algn="l"/>
                <a:tab pos="3681413" algn="l"/>
              </a:tabLst>
              <a:defRPr/>
            </a:pPr>
            <a:r>
              <a:rPr lang="en-US" sz="2400" b="1" dirty="0" smtClean="0">
                <a:solidFill>
                  <a:schemeClr val="bg1"/>
                </a:solidFill>
                <a:latin typeface="Palatino Linotype" pitchFamily="18" charset="0"/>
                <a:ea typeface="+mn-ea"/>
                <a:cs typeface="+mn-cs"/>
              </a:rPr>
              <a:t> PROSOL Residential : Solar Water Heater</a:t>
            </a: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780928"/>
            <a:ext cx="6588224" cy="407707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</p:pic>
      <p:sp>
        <p:nvSpPr>
          <p:cNvPr id="3079" name="Rectangle 6"/>
          <p:cNvSpPr>
            <a:spLocks noChangeArrowheads="1"/>
          </p:cNvSpPr>
          <p:nvPr/>
        </p:nvSpPr>
        <p:spPr bwMode="auto">
          <a:xfrm>
            <a:off x="6643687" y="2714620"/>
            <a:ext cx="2500313" cy="2785378"/>
          </a:xfrm>
          <a:prstGeom prst="rect">
            <a:avLst/>
          </a:prstGeom>
          <a:solidFill>
            <a:schemeClr val="bg1"/>
          </a:solidFill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292100" indent="-292100" algn="ctr">
              <a:spcBef>
                <a:spcPts val="600"/>
              </a:spcBef>
              <a:buClr>
                <a:schemeClr val="tx2">
                  <a:lumMod val="50000"/>
                </a:schemeClr>
              </a:buClr>
            </a:pPr>
            <a:r>
              <a:rPr lang="en-US" altLang="zh-CN" sz="2000" b="1" dirty="0" smtClean="0">
                <a:solidFill>
                  <a:schemeClr val="accent1">
                    <a:lumMod val="50000"/>
                  </a:schemeClr>
                </a:solidFill>
                <a:latin typeface="Shonar Bangla" pitchFamily="34" charset="0"/>
                <a:cs typeface="Shonar Bangla" pitchFamily="34" charset="0"/>
              </a:rPr>
              <a:t>Accomplishments </a:t>
            </a:r>
          </a:p>
          <a:p>
            <a:pPr marL="292100" indent="-292100">
              <a:spcBef>
                <a:spcPts val="600"/>
              </a:spcBef>
              <a:buClr>
                <a:schemeClr val="tx2">
                  <a:lumMod val="50000"/>
                </a:schemeClr>
              </a:buClr>
              <a:buFont typeface="Wingdings" pitchFamily="2" charset="2"/>
              <a:buChar char="ü"/>
            </a:pPr>
            <a:r>
              <a:rPr lang="en-US" altLang="zh-CN" sz="2000" b="1" dirty="0" smtClean="0">
                <a:solidFill>
                  <a:schemeClr val="accent1">
                    <a:lumMod val="50000"/>
                  </a:schemeClr>
                </a:solidFill>
                <a:latin typeface="Shonar Bangla" pitchFamily="34" charset="0"/>
                <a:cs typeface="Shonar Bangla" pitchFamily="34" charset="0"/>
              </a:rPr>
              <a:t>50 e</a:t>
            </a:r>
            <a:r>
              <a:rPr lang="en-US" altLang="zh-CN" sz="2000" dirty="0" smtClean="0">
                <a:solidFill>
                  <a:schemeClr val="accent1">
                    <a:lumMod val="50000"/>
                  </a:schemeClr>
                </a:solidFill>
                <a:latin typeface="Shonar Bangla" pitchFamily="34" charset="0"/>
                <a:cs typeface="Shonar Bangla" pitchFamily="34" charset="0"/>
              </a:rPr>
              <a:t>ligible suppliers</a:t>
            </a:r>
          </a:p>
          <a:p>
            <a:pPr marL="292100" indent="-292100">
              <a:spcBef>
                <a:spcPts val="600"/>
              </a:spcBef>
              <a:buClr>
                <a:schemeClr val="tx2">
                  <a:lumMod val="50000"/>
                </a:schemeClr>
              </a:buClr>
              <a:buFont typeface="Wingdings" pitchFamily="2" charset="2"/>
              <a:buChar char="ü"/>
            </a:pPr>
            <a:r>
              <a:rPr lang="en-US" altLang="zh-CN" sz="2000" b="1" dirty="0" smtClean="0">
                <a:solidFill>
                  <a:schemeClr val="accent1">
                    <a:lumMod val="50000"/>
                  </a:schemeClr>
                </a:solidFill>
                <a:latin typeface="Shonar Bangla" pitchFamily="34" charset="0"/>
                <a:cs typeface="Shonar Bangla" pitchFamily="34" charset="0"/>
              </a:rPr>
              <a:t>10 Manufactures</a:t>
            </a:r>
            <a:endParaRPr lang="en-US" altLang="zh-CN" sz="2000" dirty="0" smtClean="0">
              <a:solidFill>
                <a:schemeClr val="accent1">
                  <a:lumMod val="50000"/>
                </a:schemeClr>
              </a:solidFill>
              <a:latin typeface="Shonar Bangla" pitchFamily="34" charset="0"/>
              <a:cs typeface="Shonar Bangla" pitchFamily="34" charset="0"/>
            </a:endParaRPr>
          </a:p>
          <a:p>
            <a:pPr marL="292100" indent="-292100">
              <a:spcBef>
                <a:spcPts val="600"/>
              </a:spcBef>
              <a:buClr>
                <a:schemeClr val="tx2">
                  <a:lumMod val="50000"/>
                </a:schemeClr>
              </a:buClr>
              <a:buFont typeface="Wingdings" pitchFamily="2" charset="2"/>
              <a:buChar char="ü"/>
            </a:pPr>
            <a:r>
              <a:rPr lang="en-US" altLang="zh-CN" sz="2000" b="1" dirty="0" smtClean="0">
                <a:solidFill>
                  <a:schemeClr val="accent1">
                    <a:lumMod val="50000"/>
                  </a:schemeClr>
                </a:solidFill>
                <a:latin typeface="Shonar Bangla" pitchFamily="34" charset="0"/>
                <a:cs typeface="Shonar Bangla" pitchFamily="34" charset="0"/>
              </a:rPr>
              <a:t>400 </a:t>
            </a:r>
            <a:r>
              <a:rPr lang="en-US" altLang="zh-CN" sz="2000" dirty="0" smtClean="0">
                <a:solidFill>
                  <a:schemeClr val="accent1">
                    <a:lumMod val="50000"/>
                  </a:schemeClr>
                </a:solidFill>
                <a:latin typeface="Shonar Bangla" pitchFamily="34" charset="0"/>
                <a:cs typeface="Shonar Bangla" pitchFamily="34" charset="0"/>
              </a:rPr>
              <a:t>eligible </a:t>
            </a:r>
            <a:r>
              <a:rPr lang="en-US" altLang="zh-CN" sz="2000" b="1" dirty="0" smtClean="0">
                <a:solidFill>
                  <a:schemeClr val="accent1">
                    <a:lumMod val="50000"/>
                  </a:schemeClr>
                </a:solidFill>
                <a:latin typeface="Shonar Bangla" pitchFamily="34" charset="0"/>
                <a:cs typeface="Shonar Bangla" pitchFamily="34" charset="0"/>
              </a:rPr>
              <a:t>installers qualified </a:t>
            </a:r>
            <a:r>
              <a:rPr lang="en-US" altLang="zh-CN" sz="2000" b="1" dirty="0" err="1" smtClean="0">
                <a:solidFill>
                  <a:schemeClr val="accent1">
                    <a:lumMod val="50000"/>
                  </a:schemeClr>
                </a:solidFill>
                <a:latin typeface="Shonar Bangla" pitchFamily="34" charset="0"/>
                <a:cs typeface="Shonar Bangla" pitchFamily="34" charset="0"/>
              </a:rPr>
              <a:t>Qualisol</a:t>
            </a:r>
            <a:r>
              <a:rPr lang="en-US" altLang="zh-CN" sz="2000" dirty="0" smtClean="0">
                <a:solidFill>
                  <a:schemeClr val="accent1">
                    <a:lumMod val="50000"/>
                  </a:schemeClr>
                </a:solidFill>
                <a:latin typeface="Shonar Bangla" pitchFamily="34" charset="0"/>
                <a:cs typeface="Shonar Bangla" pitchFamily="34" charset="0"/>
              </a:rPr>
              <a:t>;  </a:t>
            </a: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0" y="714356"/>
            <a:ext cx="9144000" cy="193899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374650" indent="-374650" algn="ctr">
              <a:buClr>
                <a:schemeClr val="tx2">
                  <a:lumMod val="50000"/>
                </a:schemeClr>
              </a:buClr>
            </a:pPr>
            <a:r>
              <a:rPr lang="en-US" altLang="zh-CN" sz="2400" b="1" dirty="0" smtClean="0">
                <a:solidFill>
                  <a:schemeClr val="accent1">
                    <a:lumMod val="50000"/>
                  </a:schemeClr>
                </a:solidFill>
                <a:latin typeface="Shonar Bangla" pitchFamily="34" charset="0"/>
                <a:cs typeface="Shonar Bangla" pitchFamily="34" charset="0"/>
              </a:rPr>
              <a:t>Mechanism</a:t>
            </a:r>
          </a:p>
          <a:p>
            <a:pPr marL="374650" indent="-374650">
              <a:buClr>
                <a:schemeClr val="tx2">
                  <a:lumMod val="50000"/>
                </a:schemeClr>
              </a:buClr>
              <a:buFont typeface="Wingdings" pitchFamily="2" charset="2"/>
              <a:buChar char="Ø"/>
            </a:pPr>
            <a:r>
              <a:rPr lang="en-US" altLang="zh-CN" sz="2400" dirty="0" smtClean="0">
                <a:solidFill>
                  <a:schemeClr val="accent1">
                    <a:lumMod val="50000"/>
                  </a:schemeClr>
                </a:solidFill>
                <a:latin typeface="Shonar Bangla" pitchFamily="34" charset="0"/>
                <a:cs typeface="Shonar Bangla" pitchFamily="34" charset="0"/>
              </a:rPr>
              <a:t>Subsidy : between  </a:t>
            </a:r>
            <a:r>
              <a:rPr lang="en-US" altLang="zh-CN" sz="2400" b="1" dirty="0" smtClean="0">
                <a:solidFill>
                  <a:schemeClr val="accent1">
                    <a:lumMod val="50000"/>
                  </a:schemeClr>
                </a:solidFill>
                <a:latin typeface="Shonar Bangla" pitchFamily="34" charset="0"/>
                <a:cs typeface="Shonar Bangla" pitchFamily="34" charset="0"/>
              </a:rPr>
              <a:t>90 to 180 €</a:t>
            </a:r>
            <a:endParaRPr lang="en-US" altLang="zh-CN" sz="2400" dirty="0" smtClean="0">
              <a:solidFill>
                <a:schemeClr val="accent1">
                  <a:lumMod val="50000"/>
                </a:schemeClr>
              </a:solidFill>
              <a:latin typeface="Shonar Bangla" pitchFamily="34" charset="0"/>
              <a:cs typeface="Shonar Bangla" pitchFamily="34" charset="0"/>
            </a:endParaRPr>
          </a:p>
          <a:p>
            <a:pPr marL="374650" indent="-374650" algn="just">
              <a:buClr>
                <a:schemeClr val="tx2">
                  <a:lumMod val="50000"/>
                </a:schemeClr>
              </a:buClr>
              <a:buFont typeface="Wingdings" pitchFamily="2" charset="2"/>
              <a:buChar char="Ø"/>
            </a:pPr>
            <a:endParaRPr lang="en-US" altLang="zh-CN" sz="2400" dirty="0" smtClean="0">
              <a:solidFill>
                <a:schemeClr val="accent1">
                  <a:lumMod val="50000"/>
                </a:schemeClr>
              </a:solidFill>
              <a:latin typeface="Shonar Bangla" pitchFamily="34" charset="0"/>
              <a:cs typeface="Shonar Bangla" pitchFamily="34" charset="0"/>
            </a:endParaRPr>
          </a:p>
          <a:p>
            <a:pPr marL="374650" indent="-374650" algn="just">
              <a:buClr>
                <a:schemeClr val="tx2">
                  <a:lumMod val="50000"/>
                </a:schemeClr>
              </a:buClr>
              <a:buFont typeface="Wingdings" pitchFamily="2" charset="2"/>
              <a:buChar char="Ø"/>
            </a:pPr>
            <a:r>
              <a:rPr lang="en-US" altLang="zh-CN" sz="2400" b="1" dirty="0" smtClean="0">
                <a:solidFill>
                  <a:schemeClr val="accent1">
                    <a:lumMod val="50000"/>
                  </a:schemeClr>
                </a:solidFill>
                <a:latin typeface="Shonar Bangla" pitchFamily="34" charset="0"/>
                <a:cs typeface="Shonar Bangla" pitchFamily="34" charset="0"/>
              </a:rPr>
              <a:t>Refundable credits </a:t>
            </a:r>
            <a:r>
              <a:rPr lang="en-US" altLang="zh-CN" sz="2400" b="1" dirty="0" smtClean="0">
                <a:solidFill>
                  <a:schemeClr val="accent1">
                    <a:lumMod val="50000"/>
                  </a:schemeClr>
                </a:solidFill>
                <a:latin typeface="Shonar Bangla" pitchFamily="34" charset="0"/>
                <a:cs typeface="Shonar Bangla" pitchFamily="34" charset="0"/>
              </a:rPr>
              <a:t>with low interest rate for over 5 </a:t>
            </a:r>
            <a:r>
              <a:rPr lang="en-US" altLang="zh-CN" sz="2400" b="1" dirty="0" smtClean="0">
                <a:solidFill>
                  <a:schemeClr val="accent1">
                    <a:lumMod val="50000"/>
                  </a:schemeClr>
                </a:solidFill>
                <a:latin typeface="Shonar Bangla" pitchFamily="34" charset="0"/>
                <a:cs typeface="Shonar Bangla" pitchFamily="34" charset="0"/>
              </a:rPr>
              <a:t>years, through </a:t>
            </a:r>
            <a:r>
              <a:rPr lang="en-US" altLang="zh-CN" sz="2400" b="1" dirty="0" smtClean="0">
                <a:solidFill>
                  <a:schemeClr val="accent1">
                    <a:lumMod val="50000"/>
                  </a:schemeClr>
                </a:solidFill>
                <a:latin typeface="Shonar Bangla" pitchFamily="34" charset="0"/>
                <a:cs typeface="Shonar Bangla" pitchFamily="34" charset="0"/>
              </a:rPr>
              <a:t>the National Electricity Company (STEG) </a:t>
            </a:r>
            <a:r>
              <a:rPr lang="en-US" altLang="zh-CN" sz="2400" b="1" dirty="0" smtClean="0">
                <a:solidFill>
                  <a:schemeClr val="accent1">
                    <a:lumMod val="50000"/>
                  </a:schemeClr>
                </a:solidFill>
                <a:latin typeface="Shonar Bangla" pitchFamily="34" charset="0"/>
                <a:cs typeface="Shonar Bangla" pitchFamily="34" charset="0"/>
              </a:rPr>
              <a:t>bill, </a:t>
            </a:r>
            <a:r>
              <a:rPr lang="en-US" altLang="zh-CN" sz="2400" b="1" dirty="0" smtClean="0">
                <a:solidFill>
                  <a:schemeClr val="accent1">
                    <a:lumMod val="50000"/>
                  </a:schemeClr>
                </a:solidFill>
                <a:latin typeface="Shonar Bangla" pitchFamily="34" charset="0"/>
                <a:cs typeface="Shonar Bangla" pitchFamily="34" charset="0"/>
              </a:rPr>
              <a:t>that will ensure their recovery,</a:t>
            </a:r>
          </a:p>
        </p:txBody>
      </p:sp>
      <p:grpSp>
        <p:nvGrpSpPr>
          <p:cNvPr id="2" name="Groupe 13"/>
          <p:cNvGrpSpPr/>
          <p:nvPr/>
        </p:nvGrpSpPr>
        <p:grpSpPr>
          <a:xfrm>
            <a:off x="107504" y="1"/>
            <a:ext cx="1531647" cy="741310"/>
            <a:chOff x="1403648" y="548680"/>
            <a:chExt cx="6739247" cy="4392488"/>
          </a:xfrm>
        </p:grpSpPr>
        <p:pic>
          <p:nvPicPr>
            <p:cNvPr id="15" name="Picture 7" descr="logo prosol final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403648" y="548680"/>
              <a:ext cx="6336704" cy="439248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6" name="ZoneTexte 15"/>
            <p:cNvSpPr txBox="1"/>
            <p:nvPr/>
          </p:nvSpPr>
          <p:spPr>
            <a:xfrm>
              <a:off x="4255165" y="3373099"/>
              <a:ext cx="3887730" cy="12907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b="1" i="1" dirty="0" smtClean="0">
                  <a:solidFill>
                    <a:schemeClr val="bg1"/>
                  </a:solidFill>
                  <a:latin typeface="Century" pitchFamily="18" charset="0"/>
                </a:rPr>
                <a:t>Résidentiel</a:t>
              </a:r>
              <a:endParaRPr lang="fr-FR" sz="1100" b="1" i="1" dirty="0">
                <a:solidFill>
                  <a:schemeClr val="bg1"/>
                </a:solidFill>
                <a:latin typeface="Century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1"/>
          <p:cNvSpPr>
            <a:spLocks noGrp="1"/>
          </p:cNvSpPr>
          <p:nvPr>
            <p:ph type="title" idx="4294967295"/>
          </p:nvPr>
        </p:nvSpPr>
        <p:spPr>
          <a:xfrm>
            <a:off x="0" y="-27384"/>
            <a:ext cx="9144000" cy="720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</p:spPr>
        <p:txBody>
          <a:bodyPr vert="horz" lIns="91440" tIns="45720" rIns="91440" bIns="45720" rtlCol="0" anchor="ctr">
            <a:normAutofit fontScale="97500"/>
          </a:bodyPr>
          <a:lstStyle/>
          <a:p>
            <a:pPr indent="-3322638">
              <a:lnSpc>
                <a:spcPct val="80000"/>
              </a:lnSpc>
              <a:tabLst>
                <a:tab pos="890588" algn="l"/>
                <a:tab pos="1608138" algn="l"/>
                <a:tab pos="1701800" algn="l"/>
                <a:tab pos="3681413" algn="l"/>
              </a:tabLst>
              <a:defRPr/>
            </a:pPr>
            <a:r>
              <a:rPr lang="en-US" sz="2400" b="1" dirty="0" smtClean="0">
                <a:solidFill>
                  <a:schemeClr val="bg1"/>
                </a:solidFill>
                <a:latin typeface="Palatino Linotype" pitchFamily="18" charset="0"/>
                <a:ea typeface="+mn-ea"/>
                <a:cs typeface="+mn-cs"/>
              </a:rPr>
              <a:t>Solar </a:t>
            </a:r>
            <a:r>
              <a:rPr lang="en-US" sz="2400" b="1" dirty="0" smtClean="0">
                <a:solidFill>
                  <a:schemeClr val="bg1"/>
                </a:solidFill>
                <a:latin typeface="Palatino Linotype" pitchFamily="18" charset="0"/>
                <a:ea typeface="+mn-ea"/>
                <a:cs typeface="+mn-cs"/>
              </a:rPr>
              <a:t>Water Heater</a:t>
            </a:r>
          </a:p>
        </p:txBody>
      </p:sp>
      <p:pic>
        <p:nvPicPr>
          <p:cNvPr id="15" name="Picture 7" descr="logo prosol fina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92696"/>
            <a:ext cx="2657940" cy="13681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91680" y="1871426"/>
            <a:ext cx="7200800" cy="47168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2" name="Rectangle 11"/>
          <p:cNvSpPr/>
          <p:nvPr/>
        </p:nvSpPr>
        <p:spPr>
          <a:xfrm>
            <a:off x="3923928" y="1988840"/>
            <a:ext cx="4752528" cy="36004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ZoneTexte 13"/>
          <p:cNvSpPr txBox="1"/>
          <p:nvPr/>
        </p:nvSpPr>
        <p:spPr>
          <a:xfrm>
            <a:off x="4211960" y="1268760"/>
            <a:ext cx="4176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Penetration rate in some countries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8" descr="F:\TRAVAIL\Sous_Direction\seminaire\International\AHK_Juin2011\Nouveau dossier\Numériser0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19488" y="0"/>
            <a:ext cx="5589587" cy="593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ZoneTexte 1"/>
          <p:cNvSpPr txBox="1"/>
          <p:nvPr/>
        </p:nvSpPr>
        <p:spPr>
          <a:xfrm>
            <a:off x="251520" y="4862770"/>
            <a:ext cx="8136904" cy="144655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44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PROSOL ELEC: </a:t>
            </a:r>
          </a:p>
          <a:p>
            <a:pPr>
              <a:defRPr/>
            </a:pPr>
            <a:r>
              <a:rPr lang="en-US" sz="44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Solar Roof Program</a:t>
            </a:r>
          </a:p>
        </p:txBody>
      </p:sp>
      <p:sp>
        <p:nvSpPr>
          <p:cNvPr id="6" name="Rectangle 5"/>
          <p:cNvSpPr/>
          <p:nvPr/>
        </p:nvSpPr>
        <p:spPr>
          <a:xfrm>
            <a:off x="4356100" y="4292600"/>
            <a:ext cx="4537075" cy="7921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5" name="Picture 13" descr="Solar%20System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4402652"/>
            <a:ext cx="2195736" cy="24553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9" name="Rectangle 6"/>
          <p:cNvSpPr>
            <a:spLocks noChangeArrowheads="1"/>
          </p:cNvSpPr>
          <p:nvPr/>
        </p:nvSpPr>
        <p:spPr bwMode="auto">
          <a:xfrm>
            <a:off x="6572250" y="2451455"/>
            <a:ext cx="2500313" cy="3477875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  <a:headEnd/>
            <a:tailEnd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292100" indent="-292100" algn="ctr">
              <a:spcBef>
                <a:spcPts val="600"/>
              </a:spcBef>
              <a:buClr>
                <a:schemeClr val="tx2">
                  <a:lumMod val="50000"/>
                </a:schemeClr>
              </a:buClr>
            </a:pPr>
            <a:r>
              <a:rPr lang="en-US" altLang="zh-CN" sz="2000" b="1" dirty="0" smtClean="0">
                <a:solidFill>
                  <a:schemeClr val="accent1">
                    <a:lumMod val="50000"/>
                  </a:schemeClr>
                </a:solidFill>
                <a:latin typeface="Shonar Bangla" pitchFamily="34" charset="0"/>
                <a:cs typeface="Shonar Bangla" pitchFamily="34" charset="0"/>
              </a:rPr>
              <a:t>Accomplishments</a:t>
            </a:r>
          </a:p>
          <a:p>
            <a:pPr marL="292100" indent="-292100" algn="ctr">
              <a:spcBef>
                <a:spcPts val="600"/>
              </a:spcBef>
              <a:buClr>
                <a:schemeClr val="tx2">
                  <a:lumMod val="50000"/>
                </a:schemeClr>
              </a:buClr>
            </a:pPr>
            <a:endParaRPr lang="en-US" altLang="zh-CN" sz="2000" b="1" dirty="0" smtClean="0">
              <a:solidFill>
                <a:schemeClr val="accent1">
                  <a:lumMod val="50000"/>
                </a:schemeClr>
              </a:solidFill>
              <a:latin typeface="Shonar Bangla" pitchFamily="34" charset="0"/>
              <a:cs typeface="Shonar Bangla" pitchFamily="34" charset="0"/>
            </a:endParaRPr>
          </a:p>
          <a:p>
            <a:pPr marL="292100" indent="-292100" algn="just">
              <a:spcBef>
                <a:spcPts val="600"/>
              </a:spcBef>
              <a:buClr>
                <a:schemeClr val="tx2">
                  <a:lumMod val="50000"/>
                </a:schemeClr>
              </a:buClr>
              <a:buFont typeface="Wingdings" pitchFamily="2" charset="2"/>
              <a:buChar char="ü"/>
            </a:pPr>
            <a:r>
              <a:rPr lang="en-US" altLang="zh-CN" sz="2000" dirty="0" smtClean="0">
                <a:solidFill>
                  <a:schemeClr val="accent1">
                    <a:lumMod val="50000"/>
                  </a:schemeClr>
                </a:solidFill>
                <a:latin typeface="Shonar Bangla" pitchFamily="34" charset="0"/>
                <a:cs typeface="Shonar Bangla" pitchFamily="34" charset="0"/>
              </a:rPr>
              <a:t>200 eligible  suppliers</a:t>
            </a:r>
          </a:p>
          <a:p>
            <a:pPr marL="292100" indent="-292100" algn="just">
              <a:spcBef>
                <a:spcPts val="600"/>
              </a:spcBef>
              <a:buClr>
                <a:schemeClr val="tx2">
                  <a:lumMod val="50000"/>
                </a:schemeClr>
              </a:buClr>
              <a:buFont typeface="Wingdings" pitchFamily="2" charset="2"/>
              <a:buChar char="ü"/>
            </a:pPr>
            <a:endParaRPr lang="en-US" altLang="zh-CN" sz="2000" dirty="0" smtClean="0">
              <a:solidFill>
                <a:schemeClr val="accent1">
                  <a:lumMod val="50000"/>
                </a:schemeClr>
              </a:solidFill>
              <a:latin typeface="Shonar Bangla" pitchFamily="34" charset="0"/>
              <a:cs typeface="Shonar Bangla" pitchFamily="34" charset="0"/>
            </a:endParaRPr>
          </a:p>
          <a:p>
            <a:pPr marL="292100" indent="-292100" algn="just">
              <a:spcBef>
                <a:spcPts val="600"/>
              </a:spcBef>
              <a:buClr>
                <a:schemeClr val="tx2">
                  <a:lumMod val="50000"/>
                </a:schemeClr>
              </a:buClr>
              <a:buFont typeface="Wingdings" pitchFamily="2" charset="2"/>
              <a:buChar char="ü"/>
            </a:pPr>
            <a:r>
              <a:rPr lang="en-US" altLang="zh-CN" sz="2000" b="1" dirty="0" smtClean="0">
                <a:solidFill>
                  <a:schemeClr val="accent1">
                    <a:lumMod val="50000"/>
                  </a:schemeClr>
                </a:solidFill>
                <a:latin typeface="Shonar Bangla" pitchFamily="34" charset="0"/>
                <a:cs typeface="Shonar Bangla" pitchFamily="34" charset="0"/>
              </a:rPr>
              <a:t>5 manufactures </a:t>
            </a:r>
            <a:r>
              <a:rPr lang="en-US" altLang="zh-CN" sz="2000" dirty="0" smtClean="0">
                <a:solidFill>
                  <a:schemeClr val="accent1">
                    <a:lumMod val="50000"/>
                  </a:schemeClr>
                </a:solidFill>
                <a:latin typeface="Shonar Bangla" pitchFamily="34" charset="0"/>
                <a:cs typeface="Shonar Bangla" pitchFamily="34" charset="0"/>
              </a:rPr>
              <a:t>of photovoltaic modules (encapsulation) 150 </a:t>
            </a:r>
            <a:r>
              <a:rPr lang="en-US" altLang="zh-CN" sz="2000" dirty="0" err="1" smtClean="0">
                <a:solidFill>
                  <a:schemeClr val="accent1">
                    <a:lumMod val="50000"/>
                  </a:schemeClr>
                </a:solidFill>
                <a:latin typeface="Shonar Bangla" pitchFamily="34" charset="0"/>
                <a:cs typeface="Shonar Bangla" pitchFamily="34" charset="0"/>
              </a:rPr>
              <a:t>MWp</a:t>
            </a:r>
            <a:r>
              <a:rPr lang="en-US" altLang="zh-CN" sz="2000" dirty="0" smtClean="0">
                <a:solidFill>
                  <a:schemeClr val="accent1">
                    <a:lumMod val="50000"/>
                  </a:schemeClr>
                </a:solidFill>
                <a:latin typeface="Shonar Bangla" pitchFamily="34" charset="0"/>
                <a:cs typeface="Shonar Bangla" pitchFamily="34" charset="0"/>
              </a:rPr>
              <a:t> / year</a:t>
            </a:r>
          </a:p>
        </p:txBody>
      </p:sp>
      <p:sp>
        <p:nvSpPr>
          <p:cNvPr id="10" name="Titre 1"/>
          <p:cNvSpPr>
            <a:spLocks noGrp="1"/>
          </p:cNvSpPr>
          <p:nvPr>
            <p:ph type="title" idx="4294967295"/>
          </p:nvPr>
        </p:nvSpPr>
        <p:spPr>
          <a:xfrm>
            <a:off x="0" y="-27384"/>
            <a:ext cx="9144000" cy="720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</p:spPr>
        <p:txBody>
          <a:bodyPr vert="horz" lIns="91440" tIns="45720" rIns="91440" bIns="45720" rtlCol="0" anchor="ctr">
            <a:normAutofit fontScale="97500"/>
          </a:bodyPr>
          <a:lstStyle/>
          <a:p>
            <a:pPr indent="-3322638">
              <a:lnSpc>
                <a:spcPct val="80000"/>
              </a:lnSpc>
              <a:tabLst>
                <a:tab pos="890588" algn="l"/>
                <a:tab pos="1608138" algn="l"/>
                <a:tab pos="1701800" algn="l"/>
                <a:tab pos="3681413" algn="l"/>
              </a:tabLst>
              <a:defRPr/>
            </a:pPr>
            <a:r>
              <a:rPr lang="fr-FR" sz="2400" b="1" dirty="0" smtClean="0">
                <a:solidFill>
                  <a:schemeClr val="bg1"/>
                </a:solidFill>
                <a:latin typeface="Palatino Linotype" pitchFamily="18" charset="0"/>
                <a:ea typeface="+mn-ea"/>
                <a:cs typeface="+mn-cs"/>
              </a:rPr>
              <a:t> PROSOL </a:t>
            </a:r>
            <a:r>
              <a:rPr lang="fr-FR" sz="2400" b="1" dirty="0" err="1" smtClean="0">
                <a:solidFill>
                  <a:schemeClr val="bg1"/>
                </a:solidFill>
                <a:latin typeface="Palatino Linotype" pitchFamily="18" charset="0"/>
                <a:ea typeface="+mn-ea"/>
                <a:cs typeface="+mn-cs"/>
              </a:rPr>
              <a:t>Elec</a:t>
            </a:r>
            <a:r>
              <a:rPr lang="fr-FR" sz="2400" b="1" dirty="0" smtClean="0">
                <a:solidFill>
                  <a:schemeClr val="bg1"/>
                </a:solidFill>
                <a:latin typeface="Palatino Linotype" pitchFamily="18" charset="0"/>
                <a:ea typeface="+mn-ea"/>
                <a:cs typeface="+mn-cs"/>
              </a:rPr>
              <a:t> : PV Roof top program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1000100" y="6000768"/>
            <a:ext cx="45365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chemeClr val="accent1">
                    <a:lumMod val="50000"/>
                  </a:schemeClr>
                </a:solidFill>
                <a:latin typeface="Shonar Bangla" pitchFamily="34" charset="0"/>
                <a:cs typeface="Shonar Bangla" pitchFamily="34" charset="0"/>
              </a:rPr>
              <a:t>Installed Capacity ~ 15 </a:t>
            </a:r>
            <a:r>
              <a:rPr lang="en-US" altLang="zh-CN" sz="2400" b="1" dirty="0" err="1" smtClean="0">
                <a:solidFill>
                  <a:schemeClr val="accent1">
                    <a:lumMod val="50000"/>
                  </a:schemeClr>
                </a:solidFill>
                <a:latin typeface="Shonar Bangla" pitchFamily="34" charset="0"/>
                <a:cs typeface="Shonar Bangla" pitchFamily="34" charset="0"/>
              </a:rPr>
              <a:t>MWc</a:t>
            </a:r>
            <a:endParaRPr lang="en-US" altLang="zh-CN" sz="2400" b="1" dirty="0" smtClean="0">
              <a:solidFill>
                <a:schemeClr val="accent1">
                  <a:lumMod val="50000"/>
                </a:schemeClr>
              </a:solidFill>
              <a:latin typeface="Shonar Bangla" pitchFamily="34" charset="0"/>
              <a:cs typeface="Shonar Bangla" pitchFamily="34" charset="0"/>
            </a:endParaRPr>
          </a:p>
          <a:p>
            <a:pPr algn="ctr"/>
            <a:r>
              <a:rPr lang="en-US" altLang="zh-CN" sz="2400" b="1" dirty="0" smtClean="0">
                <a:solidFill>
                  <a:schemeClr val="accent1">
                    <a:lumMod val="50000"/>
                  </a:schemeClr>
                </a:solidFill>
                <a:latin typeface="Shonar Bangla" pitchFamily="34" charset="0"/>
                <a:cs typeface="Shonar Bangla" pitchFamily="34" charset="0"/>
              </a:rPr>
              <a:t>Number of Solar roofs ~ 6 100  </a:t>
            </a:r>
          </a:p>
        </p:txBody>
      </p:sp>
      <p:pic>
        <p:nvPicPr>
          <p:cNvPr id="18" name="Picture 8" descr="F:\TRAVAIL\Sous_Direction\seminaire\International\AHK_Juin2011\Nouveau dossier\Numériser00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14631" cy="83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" y="712161"/>
            <a:ext cx="9143999" cy="169277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74650" indent="-374650" algn="ctr">
              <a:buClr>
                <a:schemeClr val="tx2">
                  <a:lumMod val="50000"/>
                </a:schemeClr>
              </a:buClr>
            </a:pPr>
            <a:r>
              <a:rPr lang="en-US" altLang="zh-CN" sz="2400" b="1" dirty="0" smtClean="0">
                <a:solidFill>
                  <a:schemeClr val="accent1">
                    <a:lumMod val="50000"/>
                  </a:schemeClr>
                </a:solidFill>
                <a:latin typeface="Shonar Bangla" pitchFamily="34" charset="0"/>
                <a:cs typeface="Shonar Bangla" pitchFamily="34" charset="0"/>
              </a:rPr>
              <a:t>Mechanism</a:t>
            </a:r>
          </a:p>
          <a:p>
            <a:pPr marL="374650" indent="-374650" algn="just">
              <a:buClr>
                <a:schemeClr val="tx2">
                  <a:lumMod val="50000"/>
                </a:schemeClr>
              </a:buClr>
              <a:buFont typeface="Wingdings" pitchFamily="2" charset="2"/>
              <a:buChar char="Ø"/>
            </a:pPr>
            <a:r>
              <a:rPr lang="en-US" altLang="zh-CN" sz="2000" b="1" dirty="0" smtClean="0">
                <a:solidFill>
                  <a:schemeClr val="accent1">
                    <a:lumMod val="50000"/>
                  </a:schemeClr>
                </a:solidFill>
                <a:latin typeface="Shonar Bangla" pitchFamily="34" charset="0"/>
                <a:cs typeface="Shonar Bangla" pitchFamily="34" charset="0"/>
              </a:rPr>
              <a:t>Subsidy : 30% of investment , maximum 7000 €</a:t>
            </a:r>
          </a:p>
          <a:p>
            <a:pPr marL="374650" indent="-374650" algn="just">
              <a:buClr>
                <a:schemeClr val="tx2">
                  <a:lumMod val="50000"/>
                </a:schemeClr>
              </a:buClr>
              <a:buFont typeface="Wingdings" pitchFamily="2" charset="2"/>
              <a:buChar char="Ø"/>
            </a:pPr>
            <a:endParaRPr lang="en-US" altLang="zh-CN" sz="2000" b="1" dirty="0" smtClean="0">
              <a:solidFill>
                <a:schemeClr val="accent1">
                  <a:lumMod val="50000"/>
                </a:schemeClr>
              </a:solidFill>
              <a:latin typeface="Shonar Bangla" pitchFamily="34" charset="0"/>
              <a:cs typeface="Shonar Bangla" pitchFamily="34" charset="0"/>
            </a:endParaRPr>
          </a:p>
          <a:p>
            <a:pPr marL="374650" indent="-374650" algn="just">
              <a:buClr>
                <a:schemeClr val="tx2">
                  <a:lumMod val="50000"/>
                </a:schemeClr>
              </a:buClr>
              <a:buFont typeface="Wingdings" pitchFamily="2" charset="2"/>
              <a:buChar char="Ø"/>
            </a:pPr>
            <a:r>
              <a:rPr lang="en-US" altLang="zh-CN" sz="2000" b="1" dirty="0" smtClean="0">
                <a:solidFill>
                  <a:schemeClr val="accent1">
                    <a:lumMod val="50000"/>
                  </a:schemeClr>
                </a:solidFill>
                <a:latin typeface="Shonar Bangla" pitchFamily="34" charset="0"/>
                <a:cs typeface="Shonar Bangla" pitchFamily="34" charset="0"/>
              </a:rPr>
              <a:t>Refundable credits over 7 years, through the National Electricity Company (STEG) bill that will ensure their recovery.</a:t>
            </a:r>
            <a:endParaRPr lang="en-US" altLang="zh-CN" sz="2000" b="1" dirty="0">
              <a:solidFill>
                <a:schemeClr val="accent1">
                  <a:lumMod val="50000"/>
                </a:schemeClr>
              </a:solidFill>
              <a:latin typeface="Shonar Bangla" pitchFamily="34" charset="0"/>
              <a:cs typeface="Shonar Bangla" pitchFamily="34" charset="0"/>
            </a:endParaRPr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428868"/>
            <a:ext cx="6572264" cy="35004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4" name="Text Box 2"/>
          <p:cNvSpPr txBox="1">
            <a:spLocks noChangeArrowheads="1"/>
          </p:cNvSpPr>
          <p:nvPr/>
        </p:nvSpPr>
        <p:spPr bwMode="auto">
          <a:xfrm>
            <a:off x="0" y="1773238"/>
            <a:ext cx="4643438" cy="46085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just">
              <a:spcBef>
                <a:spcPct val="20000"/>
              </a:spcBef>
              <a:buClr>
                <a:srgbClr val="FFB900"/>
              </a:buClr>
              <a:buSzPct val="115000"/>
              <a:buFont typeface="Wingdings" pitchFamily="2" charset="2"/>
              <a:buChar char="ü"/>
              <a:defRPr/>
            </a:pPr>
            <a:endParaRPr lang="en-US" sz="2400" dirty="0"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Traditional Arabic" pitchFamily="18" charset="-78"/>
            </a:endParaRPr>
          </a:p>
          <a:p>
            <a:pPr>
              <a:buFont typeface="Wingdings" pitchFamily="2" charset="2"/>
              <a:buChar char="ü"/>
              <a:defRPr/>
            </a:pPr>
            <a:r>
              <a:rPr lang="en-US" sz="2400" dirty="0"/>
              <a:t>Electrification by photovoltaic solar energy of </a:t>
            </a:r>
            <a:r>
              <a:rPr lang="en-US" sz="2400" dirty="0" smtClean="0"/>
              <a:t>15000households</a:t>
            </a:r>
            <a:r>
              <a:rPr lang="en-US" sz="2400" dirty="0"/>
              <a:t>, </a:t>
            </a:r>
            <a:r>
              <a:rPr lang="en-US" sz="2400" dirty="0" err="1" smtClean="0"/>
              <a:t>handred</a:t>
            </a:r>
            <a:r>
              <a:rPr lang="en-US" sz="2400" dirty="0" smtClean="0"/>
              <a:t> </a:t>
            </a:r>
            <a:r>
              <a:rPr lang="en-US" sz="2400" dirty="0"/>
              <a:t>rural schools, health centers, border crossings, telecommunications links, beaches, parks ...</a:t>
            </a:r>
          </a:p>
          <a:p>
            <a:pPr>
              <a:buFont typeface="Wingdings" pitchFamily="2" charset="2"/>
              <a:buChar char="ü"/>
              <a:defRPr/>
            </a:pPr>
            <a:endParaRPr lang="en-US" sz="2400" dirty="0"/>
          </a:p>
          <a:p>
            <a:pPr>
              <a:buFont typeface="Wingdings" pitchFamily="2" charset="2"/>
              <a:buChar char="ü"/>
              <a:defRPr/>
            </a:pPr>
            <a:r>
              <a:rPr lang="en-US" sz="2400" dirty="0"/>
              <a:t>Equipment of more then </a:t>
            </a:r>
            <a:r>
              <a:rPr lang="en-US" sz="2400" dirty="0" smtClean="0"/>
              <a:t>300 </a:t>
            </a:r>
            <a:r>
              <a:rPr lang="en-US" sz="2400" dirty="0"/>
              <a:t>wells by Solar pumping system.</a:t>
            </a:r>
          </a:p>
          <a:p>
            <a:pPr>
              <a:buFont typeface="Wingdings" pitchFamily="2" charset="2"/>
              <a:buChar char="ü"/>
              <a:defRPr/>
            </a:pPr>
            <a:endParaRPr lang="en-US" sz="2400" dirty="0"/>
          </a:p>
          <a:p>
            <a:pPr>
              <a:buFont typeface="Wingdings" pitchFamily="2" charset="2"/>
              <a:buChar char="ü"/>
              <a:defRPr/>
            </a:pPr>
            <a:r>
              <a:rPr lang="en-US" sz="2400" dirty="0"/>
              <a:t>Street lighting projects</a:t>
            </a:r>
          </a:p>
          <a:p>
            <a:pPr marL="342900" indent="-342900" algn="just">
              <a:spcBef>
                <a:spcPct val="20000"/>
              </a:spcBef>
              <a:buClr>
                <a:srgbClr val="FFB900"/>
              </a:buClr>
              <a:buSzPct val="115000"/>
              <a:buFont typeface="Wingdings" pitchFamily="2" charset="2"/>
              <a:buChar char="ü"/>
              <a:defRPr/>
            </a:pPr>
            <a:endParaRPr lang="en-US" sz="2400" dirty="0"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Traditional Arabic" pitchFamily="18" charset="-78"/>
            </a:endParaRPr>
          </a:p>
        </p:txBody>
      </p:sp>
      <p:pic>
        <p:nvPicPr>
          <p:cNvPr id="11267" name="Picture 3" descr="meh-018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3200400"/>
            <a:ext cx="4191000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4" descr="pv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685800"/>
            <a:ext cx="3048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2759" name="Text Box 7"/>
          <p:cNvSpPr txBox="1">
            <a:spLocks noChangeArrowheads="1"/>
          </p:cNvSpPr>
          <p:nvPr/>
        </p:nvSpPr>
        <p:spPr bwMode="auto">
          <a:xfrm>
            <a:off x="0" y="1125538"/>
            <a:ext cx="493236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en-US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Off Grid application:</a:t>
            </a: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0" y="-27384"/>
            <a:ext cx="9144000" cy="98072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</p:spPr>
        <p:txBody>
          <a:bodyPr vert="horz" lIns="91440" tIns="45720" rIns="91440" bIns="45720" rtlCol="0" anchor="ctr">
            <a:noAutofit/>
          </a:bodyPr>
          <a:lstStyle/>
          <a:p>
            <a:pPr indent="-3322638" algn="ctr">
              <a:lnSpc>
                <a:spcPct val="80000"/>
              </a:lnSpc>
              <a:spcBef>
                <a:spcPct val="0"/>
              </a:spcBef>
              <a:tabLst>
                <a:tab pos="890588" algn="l"/>
                <a:tab pos="1608138" algn="l"/>
                <a:tab pos="1701800" algn="l"/>
                <a:tab pos="3681413" algn="l"/>
              </a:tabLst>
              <a:defRPr/>
            </a:pPr>
            <a:r>
              <a:rPr lang="en-US" sz="4000" b="1" dirty="0" smtClean="0">
                <a:solidFill>
                  <a:schemeClr val="bg1"/>
                </a:solidFill>
                <a:latin typeface="+mj-lt"/>
              </a:rPr>
              <a:t>Off Grid application: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0" y="-27384"/>
            <a:ext cx="9144000" cy="90872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</p:spPr>
        <p:txBody>
          <a:bodyPr vert="horz" lIns="91440" tIns="45720" rIns="91440" bIns="45720" rtlCol="0" anchor="ctr">
            <a:noAutofit/>
          </a:bodyPr>
          <a:lstStyle/>
          <a:p>
            <a:pPr indent="-3322638" algn="ctr">
              <a:lnSpc>
                <a:spcPct val="80000"/>
              </a:lnSpc>
              <a:spcBef>
                <a:spcPct val="0"/>
              </a:spcBef>
              <a:tabLst>
                <a:tab pos="890588" algn="l"/>
                <a:tab pos="1608138" algn="l"/>
                <a:tab pos="1701800" algn="l"/>
                <a:tab pos="3681413" algn="l"/>
              </a:tabLst>
              <a:defRPr/>
            </a:pPr>
            <a:r>
              <a:rPr lang="en-US" sz="4000" b="1" dirty="0" smtClean="0">
                <a:solidFill>
                  <a:schemeClr val="bg1"/>
                </a:solidFill>
                <a:latin typeface="+mj-lt"/>
              </a:rPr>
              <a:t>Summary</a:t>
            </a:r>
          </a:p>
        </p:txBody>
      </p:sp>
      <p:sp>
        <p:nvSpPr>
          <p:cNvPr id="15365" name="Rectangle 2"/>
          <p:cNvSpPr>
            <a:spLocks noChangeArrowheads="1"/>
          </p:cNvSpPr>
          <p:nvPr/>
        </p:nvSpPr>
        <p:spPr bwMode="auto">
          <a:xfrm>
            <a:off x="683568" y="1589680"/>
            <a:ext cx="8460432" cy="433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buClr>
                <a:srgbClr val="10253F"/>
              </a:buClr>
              <a:buSzPct val="150000"/>
            </a:pPr>
            <a:r>
              <a:rPr lang="en-US" sz="2800" b="1" dirty="0" smtClean="0">
                <a:solidFill>
                  <a:srgbClr val="376092"/>
                </a:solidFill>
                <a:latin typeface="Arial" pitchFamily="34" charset="0"/>
                <a:cs typeface="Arial" pitchFamily="34" charset="0"/>
              </a:rPr>
              <a:t>ANME presentation</a:t>
            </a:r>
          </a:p>
          <a:p>
            <a:pPr algn="just">
              <a:buClr>
                <a:srgbClr val="10253F"/>
              </a:buClr>
              <a:buSzPct val="150000"/>
            </a:pPr>
            <a:endParaRPr lang="en-US" sz="2800" b="1" dirty="0" smtClean="0">
              <a:solidFill>
                <a:srgbClr val="376092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Clr>
                <a:srgbClr val="10253F"/>
              </a:buClr>
              <a:buSzPct val="150000"/>
            </a:pPr>
            <a:r>
              <a:rPr lang="en-US" sz="2800" b="1" dirty="0" smtClean="0">
                <a:solidFill>
                  <a:srgbClr val="376092"/>
                </a:solidFill>
                <a:latin typeface="Arial" pitchFamily="34" charset="0"/>
                <a:cs typeface="Arial" pitchFamily="34" charset="0"/>
              </a:rPr>
              <a:t>Tunisian Energy Context</a:t>
            </a:r>
          </a:p>
          <a:p>
            <a:pPr algn="just">
              <a:buClr>
                <a:srgbClr val="10253F"/>
              </a:buClr>
              <a:buSzPct val="150000"/>
            </a:pPr>
            <a:endParaRPr lang="en-US" sz="2800" b="1" dirty="0" smtClean="0">
              <a:solidFill>
                <a:srgbClr val="376092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Clr>
                <a:srgbClr val="10253F"/>
              </a:buClr>
              <a:buSzPct val="150000"/>
            </a:pPr>
            <a:r>
              <a:rPr lang="en-US" sz="2800" b="1" dirty="0" smtClean="0">
                <a:solidFill>
                  <a:srgbClr val="376092"/>
                </a:solidFill>
                <a:latin typeface="Arial" pitchFamily="34" charset="0"/>
                <a:cs typeface="Arial" pitchFamily="34" charset="0"/>
              </a:rPr>
              <a:t>Tunisian RE achievement</a:t>
            </a:r>
          </a:p>
          <a:p>
            <a:pPr algn="just">
              <a:buClr>
                <a:srgbClr val="10253F"/>
              </a:buClr>
              <a:buSzPct val="150000"/>
            </a:pPr>
            <a:endParaRPr lang="en-US" sz="2800" b="1" dirty="0" smtClean="0">
              <a:solidFill>
                <a:srgbClr val="376092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Clr>
                <a:srgbClr val="10253F"/>
              </a:buClr>
              <a:buSzPct val="150000"/>
            </a:pPr>
            <a:r>
              <a:rPr lang="en-US" sz="2800" b="1" dirty="0" smtClean="0">
                <a:solidFill>
                  <a:srgbClr val="376092"/>
                </a:solidFill>
                <a:latin typeface="Arial" pitchFamily="34" charset="0"/>
                <a:cs typeface="Arial" pitchFamily="34" charset="0"/>
              </a:rPr>
              <a:t>Tunisian RE strategy by 2030</a:t>
            </a:r>
          </a:p>
          <a:p>
            <a:pPr algn="just">
              <a:buClr>
                <a:srgbClr val="10253F"/>
              </a:buClr>
              <a:buSzPct val="150000"/>
            </a:pPr>
            <a:endParaRPr lang="en-US" sz="2800" b="1" dirty="0" smtClean="0">
              <a:solidFill>
                <a:srgbClr val="376092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Clr>
                <a:srgbClr val="10253F"/>
              </a:buClr>
              <a:buSzPct val="150000"/>
            </a:pPr>
            <a:r>
              <a:rPr lang="en-US" sz="2800" b="1" dirty="0" smtClean="0">
                <a:solidFill>
                  <a:srgbClr val="376092"/>
                </a:solidFill>
                <a:latin typeface="Arial" pitchFamily="34" charset="0"/>
                <a:cs typeface="Arial" pitchFamily="34" charset="0"/>
              </a:rPr>
              <a:t>New Regulator framework</a:t>
            </a:r>
          </a:p>
          <a:p>
            <a:pPr algn="just">
              <a:buClr>
                <a:srgbClr val="10253F"/>
              </a:buClr>
              <a:buSzPct val="150000"/>
            </a:pPr>
            <a:endParaRPr lang="en-US" sz="2400" dirty="0">
              <a:solidFill>
                <a:srgbClr val="376092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0" y="-27384"/>
            <a:ext cx="9144000" cy="90872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</p:spPr>
        <p:txBody>
          <a:bodyPr vert="horz" lIns="91440" tIns="45720" rIns="91440" bIns="45720" rtlCol="0" anchor="ctr">
            <a:noAutofit/>
          </a:bodyPr>
          <a:lstStyle/>
          <a:p>
            <a:pPr indent="-3322638" algn="ctr">
              <a:lnSpc>
                <a:spcPct val="80000"/>
              </a:lnSpc>
              <a:spcBef>
                <a:spcPct val="0"/>
              </a:spcBef>
              <a:tabLst>
                <a:tab pos="890588" algn="l"/>
                <a:tab pos="1608138" algn="l"/>
                <a:tab pos="1701800" algn="l"/>
                <a:tab pos="3681413" algn="l"/>
              </a:tabLst>
              <a:defRPr/>
            </a:pPr>
            <a:r>
              <a:rPr lang="en-US" sz="4000" b="1" dirty="0" smtClean="0">
                <a:solidFill>
                  <a:schemeClr val="bg1"/>
                </a:solidFill>
                <a:latin typeface="+mj-lt"/>
              </a:rPr>
              <a:t>Summary</a:t>
            </a:r>
          </a:p>
        </p:txBody>
      </p:sp>
      <p:sp>
        <p:nvSpPr>
          <p:cNvPr id="15365" name="Rectangle 2"/>
          <p:cNvSpPr>
            <a:spLocks noChangeArrowheads="1"/>
          </p:cNvSpPr>
          <p:nvPr/>
        </p:nvSpPr>
        <p:spPr bwMode="auto">
          <a:xfrm>
            <a:off x="683568" y="1589680"/>
            <a:ext cx="8460432" cy="433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buClr>
                <a:srgbClr val="10253F"/>
              </a:buClr>
              <a:buSzPct val="150000"/>
            </a:pPr>
            <a:r>
              <a:rPr lang="en-US" sz="2800" b="1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  <a:t>ANME presentation</a:t>
            </a:r>
          </a:p>
          <a:p>
            <a:pPr algn="just">
              <a:buClr>
                <a:srgbClr val="10253F"/>
              </a:buClr>
              <a:buSzPct val="150000"/>
            </a:pPr>
            <a:endParaRPr lang="en-US" sz="2800" b="1" dirty="0" smtClean="0">
              <a:solidFill>
                <a:schemeClr val="tx2">
                  <a:lumMod val="20000"/>
                  <a:lumOff val="8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Clr>
                <a:srgbClr val="10253F"/>
              </a:buClr>
              <a:buSzPct val="150000"/>
            </a:pPr>
            <a:r>
              <a:rPr lang="en-US" sz="2800" b="1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  <a:t>Tunisian Energy Context</a:t>
            </a:r>
          </a:p>
          <a:p>
            <a:pPr algn="just">
              <a:buClr>
                <a:srgbClr val="10253F"/>
              </a:buClr>
              <a:buSzPct val="150000"/>
            </a:pPr>
            <a:endParaRPr lang="en-US" sz="2800" b="1" dirty="0" smtClean="0">
              <a:solidFill>
                <a:schemeClr val="tx2">
                  <a:lumMod val="20000"/>
                  <a:lumOff val="8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Clr>
                <a:srgbClr val="10253F"/>
              </a:buClr>
              <a:buSzPct val="150000"/>
            </a:pPr>
            <a:r>
              <a:rPr lang="en-US" sz="2800" b="1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  <a:t>Tunisian RE achievement</a:t>
            </a:r>
          </a:p>
          <a:p>
            <a:pPr algn="just">
              <a:buClr>
                <a:srgbClr val="10253F"/>
              </a:buClr>
              <a:buSzPct val="150000"/>
            </a:pPr>
            <a:endParaRPr lang="en-US" sz="2800" b="1" dirty="0" smtClean="0">
              <a:solidFill>
                <a:srgbClr val="376092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Clr>
                <a:srgbClr val="10253F"/>
              </a:buClr>
              <a:buSzPct val="150000"/>
            </a:pPr>
            <a:r>
              <a:rPr lang="en-US" sz="2800" b="1" dirty="0" smtClean="0">
                <a:solidFill>
                  <a:srgbClr val="376092"/>
                </a:solidFill>
                <a:latin typeface="Arial" pitchFamily="34" charset="0"/>
                <a:cs typeface="Arial" pitchFamily="34" charset="0"/>
              </a:rPr>
              <a:t>Tunisian RE strategy by 2030</a:t>
            </a:r>
          </a:p>
          <a:p>
            <a:pPr algn="just">
              <a:buClr>
                <a:srgbClr val="10253F"/>
              </a:buClr>
              <a:buSzPct val="150000"/>
            </a:pPr>
            <a:endParaRPr lang="en-US" sz="2800" b="1" dirty="0" smtClean="0">
              <a:solidFill>
                <a:srgbClr val="376092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Clr>
                <a:srgbClr val="10253F"/>
              </a:buClr>
              <a:buSzPct val="150000"/>
            </a:pPr>
            <a:r>
              <a:rPr lang="en-US" sz="2800" b="1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  <a:t>New Regulator framework</a:t>
            </a:r>
          </a:p>
          <a:p>
            <a:pPr algn="just">
              <a:buClr>
                <a:srgbClr val="10253F"/>
              </a:buClr>
              <a:buSzPct val="150000"/>
            </a:pPr>
            <a:endParaRPr lang="en-US" sz="2400" dirty="0">
              <a:solidFill>
                <a:srgbClr val="376092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20"/>
          <p:cNvGrpSpPr/>
          <p:nvPr/>
        </p:nvGrpSpPr>
        <p:grpSpPr>
          <a:xfrm>
            <a:off x="2051720" y="6093296"/>
            <a:ext cx="4650736" cy="430296"/>
            <a:chOff x="1270203" y="5720588"/>
            <a:chExt cx="4650736" cy="430296"/>
          </a:xfrm>
        </p:grpSpPr>
        <p:sp>
          <p:nvSpPr>
            <p:cNvPr id="16" name="Rectangle 15"/>
            <p:cNvSpPr/>
            <p:nvPr/>
          </p:nvSpPr>
          <p:spPr bwMode="auto">
            <a:xfrm>
              <a:off x="1270203" y="5818250"/>
              <a:ext cx="224742" cy="20597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342900" indent="-342900">
                <a:buFont typeface="Times" pitchFamily="-106" charset="0"/>
                <a:buNone/>
                <a:defRPr/>
              </a:pPr>
              <a:endParaRPr lang="fr-FR" sz="2000" b="1">
                <a:latin typeface="Arial" pitchFamily="-106" charset="0"/>
                <a:ea typeface="ＭＳ Ｐゴシック" pitchFamily="34" charset="-128"/>
                <a:cs typeface="+mn-cs"/>
              </a:endParaRPr>
            </a:p>
          </p:txBody>
        </p:sp>
        <p:sp>
          <p:nvSpPr>
            <p:cNvPr id="25613" name="Rectangle 32"/>
            <p:cNvSpPr>
              <a:spLocks noChangeArrowheads="1"/>
            </p:cNvSpPr>
            <p:nvPr/>
          </p:nvSpPr>
          <p:spPr bwMode="auto">
            <a:xfrm>
              <a:off x="4372616" y="5853764"/>
              <a:ext cx="221485" cy="207755"/>
            </a:xfrm>
            <a:prstGeom prst="rect">
              <a:avLst/>
            </a:prstGeom>
            <a:solidFill>
              <a:srgbClr val="00FF00"/>
            </a:solidFill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pPr marL="342900" indent="-342900">
                <a:buFont typeface="Times" pitchFamily="18" charset="0"/>
                <a:buNone/>
              </a:pPr>
              <a:endParaRPr lang="fr-FR" sz="2000" b="1">
                <a:ea typeface="MS PGothic" pitchFamily="34" charset="-128"/>
              </a:endParaRPr>
            </a:p>
          </p:txBody>
        </p:sp>
        <p:sp>
          <p:nvSpPr>
            <p:cNvPr id="25614" name="ZoneTexte 26"/>
            <p:cNvSpPr txBox="1">
              <a:spLocks noChangeArrowheads="1"/>
            </p:cNvSpPr>
            <p:nvPr/>
          </p:nvSpPr>
          <p:spPr bwMode="auto">
            <a:xfrm>
              <a:off x="1421659" y="5720588"/>
              <a:ext cx="828497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buFont typeface="Times" pitchFamily="18" charset="0"/>
                <a:buNone/>
              </a:pPr>
              <a:r>
                <a:rPr lang="fr-FR" sz="2000" dirty="0">
                  <a:ea typeface="MS PGothic" pitchFamily="34" charset="-128"/>
                </a:rPr>
                <a:t> </a:t>
              </a:r>
              <a:r>
                <a:rPr lang="fr-FR" sz="2000" dirty="0" err="1" smtClean="0">
                  <a:ea typeface="MS PGothic" pitchFamily="34" charset="-128"/>
                </a:rPr>
                <a:t>fossil</a:t>
              </a:r>
              <a:r>
                <a:rPr lang="fr-FR" sz="2000" dirty="0" smtClean="0">
                  <a:ea typeface="MS PGothic" pitchFamily="34" charset="-128"/>
                </a:rPr>
                <a:t> </a:t>
              </a:r>
              <a:endParaRPr lang="fr-FR" sz="2000" dirty="0">
                <a:ea typeface="MS PGothic" pitchFamily="34" charset="-128"/>
              </a:endParaRPr>
            </a:p>
          </p:txBody>
        </p:sp>
        <p:sp>
          <p:nvSpPr>
            <p:cNvPr id="25615" name="ZoneTexte 34"/>
            <p:cNvSpPr txBox="1">
              <a:spLocks noChangeArrowheads="1"/>
            </p:cNvSpPr>
            <p:nvPr/>
          </p:nvSpPr>
          <p:spPr bwMode="auto">
            <a:xfrm>
              <a:off x="4585958" y="5750774"/>
              <a:ext cx="1334981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buFont typeface="Times" pitchFamily="18" charset="0"/>
                <a:buNone/>
              </a:pPr>
              <a:r>
                <a:rPr lang="fr-FR" sz="2000" dirty="0" err="1" smtClean="0">
                  <a:ea typeface="MS PGothic" pitchFamily="34" charset="-128"/>
                </a:rPr>
                <a:t>Renewable</a:t>
              </a:r>
              <a:endParaRPr lang="fr-FR" sz="2000" dirty="0">
                <a:ea typeface="MS PGothic" pitchFamily="34" charset="-128"/>
              </a:endParaRPr>
            </a:p>
          </p:txBody>
        </p:sp>
      </p:grpSp>
      <p:grpSp>
        <p:nvGrpSpPr>
          <p:cNvPr id="3" name="Groupe 29"/>
          <p:cNvGrpSpPr/>
          <p:nvPr/>
        </p:nvGrpSpPr>
        <p:grpSpPr>
          <a:xfrm>
            <a:off x="251520" y="1628800"/>
            <a:ext cx="2880320" cy="3888432"/>
            <a:chOff x="251520" y="1628800"/>
            <a:chExt cx="2880320" cy="3888432"/>
          </a:xfrm>
        </p:grpSpPr>
        <p:sp>
          <p:nvSpPr>
            <p:cNvPr id="22" name="Rectangle 21"/>
            <p:cNvSpPr/>
            <p:nvPr/>
          </p:nvSpPr>
          <p:spPr>
            <a:xfrm>
              <a:off x="251520" y="1628800"/>
              <a:ext cx="2880320" cy="3888432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5607" name="Inhaltsplatzhalter 2"/>
            <p:cNvSpPr txBox="1">
              <a:spLocks/>
            </p:cNvSpPr>
            <p:nvPr/>
          </p:nvSpPr>
          <p:spPr bwMode="auto">
            <a:xfrm>
              <a:off x="971600" y="1844824"/>
              <a:ext cx="1451050" cy="454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ctr" eaLnBrk="0" hangingPunct="0">
                <a:spcBef>
                  <a:spcPct val="20000"/>
                </a:spcBef>
                <a:buFont typeface="Times" pitchFamily="18" charset="0"/>
                <a:buNone/>
              </a:pPr>
              <a:r>
                <a:rPr lang="de-DE" b="1" dirty="0">
                  <a:solidFill>
                    <a:schemeClr val="tx2"/>
                  </a:solidFill>
                  <a:ea typeface="MS PGothic" pitchFamily="34" charset="-128"/>
                </a:rPr>
                <a:t> 2012</a:t>
              </a:r>
            </a:p>
          </p:txBody>
        </p:sp>
        <p:pic>
          <p:nvPicPr>
            <p:cNvPr id="25609" name="Picture 5"/>
            <p:cNvPicPr>
              <a:picLocks noChangeAspect="1" noChangeArrowheads="1"/>
            </p:cNvPicPr>
            <p:nvPr/>
          </p:nvPicPr>
          <p:blipFill>
            <a:blip r:embed="rId2" cstate="print"/>
            <a:srcRect l="10468" t="4207" r="10844" b="3683"/>
            <a:stretch>
              <a:fillRect/>
            </a:stretch>
          </p:blipFill>
          <p:spPr bwMode="auto">
            <a:xfrm>
              <a:off x="642910" y="2428868"/>
              <a:ext cx="2128229" cy="206530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25610" name="ZoneTexte 20"/>
            <p:cNvSpPr txBox="1">
              <a:spLocks noChangeArrowheads="1"/>
            </p:cNvSpPr>
            <p:nvPr/>
          </p:nvSpPr>
          <p:spPr bwMode="auto">
            <a:xfrm>
              <a:off x="1312546" y="3877427"/>
              <a:ext cx="720069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buFont typeface="Times" pitchFamily="18" charset="0"/>
                <a:buNone/>
              </a:pPr>
              <a:r>
                <a:rPr lang="fr-FR" b="1" dirty="0">
                  <a:solidFill>
                    <a:schemeClr val="bg1"/>
                  </a:solidFill>
                  <a:ea typeface="MS PGothic" pitchFamily="34" charset="-128"/>
                </a:rPr>
                <a:t>98%</a:t>
              </a:r>
            </a:p>
          </p:txBody>
        </p:sp>
        <p:sp>
          <p:nvSpPr>
            <p:cNvPr id="25616" name="Rectangle 37"/>
            <p:cNvSpPr>
              <a:spLocks noChangeArrowheads="1"/>
            </p:cNvSpPr>
            <p:nvPr/>
          </p:nvSpPr>
          <p:spPr bwMode="auto">
            <a:xfrm>
              <a:off x="899592" y="4653136"/>
              <a:ext cx="1723819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buFont typeface="Times" pitchFamily="18" charset="0"/>
                <a:buNone/>
              </a:pPr>
              <a:r>
                <a:rPr lang="de-DE" b="1" dirty="0">
                  <a:solidFill>
                    <a:schemeClr val="accent1"/>
                  </a:solidFill>
                  <a:ea typeface="MS PGothic" pitchFamily="34" charset="-128"/>
                </a:rPr>
                <a:t>16 800 </a:t>
              </a:r>
              <a:r>
                <a:rPr lang="de-DE" b="1" dirty="0" err="1">
                  <a:solidFill>
                    <a:schemeClr val="accent1"/>
                  </a:solidFill>
                  <a:ea typeface="MS PGothic" pitchFamily="34" charset="-128"/>
                </a:rPr>
                <a:t>GWh</a:t>
              </a:r>
              <a:endParaRPr lang="fr-FR" b="1" dirty="0">
                <a:solidFill>
                  <a:schemeClr val="accent1"/>
                </a:solidFill>
                <a:ea typeface="MS PGothic" pitchFamily="34" charset="-128"/>
              </a:endParaRPr>
            </a:p>
          </p:txBody>
        </p:sp>
      </p:grpSp>
      <p:grpSp>
        <p:nvGrpSpPr>
          <p:cNvPr id="4" name="Groupe 32"/>
          <p:cNvGrpSpPr/>
          <p:nvPr/>
        </p:nvGrpSpPr>
        <p:grpSpPr>
          <a:xfrm>
            <a:off x="6084168" y="1628800"/>
            <a:ext cx="2880320" cy="3888432"/>
            <a:chOff x="6084168" y="1628800"/>
            <a:chExt cx="2880320" cy="3888432"/>
          </a:xfrm>
        </p:grpSpPr>
        <p:sp>
          <p:nvSpPr>
            <p:cNvPr id="25" name="Rectangle 24"/>
            <p:cNvSpPr/>
            <p:nvPr/>
          </p:nvSpPr>
          <p:spPr>
            <a:xfrm>
              <a:off x="6084168" y="1628800"/>
              <a:ext cx="2880320" cy="3888432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5" name="Groupe 3"/>
            <p:cNvGrpSpPr>
              <a:grpSpLocks/>
            </p:cNvGrpSpPr>
            <p:nvPr/>
          </p:nvGrpSpPr>
          <p:grpSpPr bwMode="auto">
            <a:xfrm>
              <a:off x="6588224" y="2348880"/>
              <a:ext cx="2013378" cy="2021207"/>
              <a:chOff x="6515189" y="2703068"/>
              <a:chExt cx="1748646" cy="1698370"/>
            </a:xfrm>
          </p:grpSpPr>
          <p:pic>
            <p:nvPicPr>
              <p:cNvPr id="25617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l="9320" t="4256" r="10310" b="4968"/>
              <a:stretch>
                <a:fillRect/>
              </a:stretch>
            </p:blipFill>
            <p:spPr bwMode="auto">
              <a:xfrm>
                <a:off x="6515189" y="2703068"/>
                <a:ext cx="1748646" cy="1698370"/>
              </a:xfrm>
              <a:prstGeom prst="rect">
                <a:avLst/>
              </a:prstGeom>
              <a:noFill/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</p:pic>
          <p:sp>
            <p:nvSpPr>
              <p:cNvPr id="25618" name="ZoneTexte 2"/>
              <p:cNvSpPr txBox="1">
                <a:spLocks noChangeArrowheads="1"/>
              </p:cNvSpPr>
              <p:nvPr/>
            </p:nvSpPr>
            <p:spPr bwMode="auto">
              <a:xfrm>
                <a:off x="6652749" y="3145188"/>
                <a:ext cx="701600" cy="4134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buFont typeface="Times" pitchFamily="18" charset="0"/>
                  <a:buNone/>
                </a:pPr>
                <a:r>
                  <a:rPr lang="fr-FR" b="1" dirty="0">
                    <a:ea typeface="MS PGothic" pitchFamily="34" charset="-128"/>
                  </a:rPr>
                  <a:t>30%</a:t>
                </a:r>
              </a:p>
            </p:txBody>
          </p:sp>
          <p:sp>
            <p:nvSpPr>
              <p:cNvPr id="25619" name="ZoneTexte 14"/>
              <p:cNvSpPr txBox="1">
                <a:spLocks noChangeArrowheads="1"/>
              </p:cNvSpPr>
              <p:nvPr/>
            </p:nvSpPr>
            <p:spPr bwMode="auto">
              <a:xfrm>
                <a:off x="7424521" y="3623125"/>
                <a:ext cx="701600" cy="4134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buFont typeface="Times" pitchFamily="18" charset="0"/>
                  <a:buNone/>
                </a:pPr>
                <a:r>
                  <a:rPr lang="fr-FR" b="1" dirty="0">
                    <a:solidFill>
                      <a:schemeClr val="bg1"/>
                    </a:solidFill>
                    <a:ea typeface="MS PGothic" pitchFamily="34" charset="-128"/>
                  </a:rPr>
                  <a:t>70%</a:t>
                </a:r>
              </a:p>
            </p:txBody>
          </p:sp>
        </p:grpSp>
        <p:sp>
          <p:nvSpPr>
            <p:cNvPr id="25603" name="Inhaltsplatzhalter 2"/>
            <p:cNvSpPr txBox="1">
              <a:spLocks/>
            </p:cNvSpPr>
            <p:nvPr/>
          </p:nvSpPr>
          <p:spPr bwMode="auto">
            <a:xfrm>
              <a:off x="6786563" y="1642492"/>
              <a:ext cx="1414462" cy="406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ctr" eaLnBrk="0" hangingPunct="0">
                <a:spcBef>
                  <a:spcPct val="20000"/>
                </a:spcBef>
              </a:pPr>
              <a:r>
                <a:rPr lang="de-DE" sz="2800" b="1" dirty="0">
                  <a:ea typeface="MS PGothic" pitchFamily="34" charset="-128"/>
                </a:rPr>
                <a:t> </a:t>
              </a:r>
              <a:r>
                <a:rPr lang="de-DE" b="1" dirty="0">
                  <a:solidFill>
                    <a:schemeClr val="tx2"/>
                  </a:solidFill>
                  <a:ea typeface="MS PGothic" pitchFamily="34" charset="-128"/>
                </a:rPr>
                <a:t>2030</a:t>
              </a:r>
            </a:p>
          </p:txBody>
        </p:sp>
        <p:sp>
          <p:nvSpPr>
            <p:cNvPr id="25604" name="Rectangle 37"/>
            <p:cNvSpPr>
              <a:spLocks noChangeArrowheads="1"/>
            </p:cNvSpPr>
            <p:nvPr/>
          </p:nvSpPr>
          <p:spPr bwMode="auto">
            <a:xfrm>
              <a:off x="6451798" y="4642867"/>
              <a:ext cx="2152650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de-DE" b="1" dirty="0">
                  <a:solidFill>
                    <a:schemeClr val="accent1"/>
                  </a:solidFill>
                  <a:ea typeface="MS PGothic" pitchFamily="34" charset="-128"/>
                </a:rPr>
                <a:t>37 000 </a:t>
              </a:r>
              <a:r>
                <a:rPr lang="de-DE" b="1" dirty="0" err="1">
                  <a:solidFill>
                    <a:schemeClr val="accent1"/>
                  </a:solidFill>
                  <a:ea typeface="MS PGothic" pitchFamily="34" charset="-128"/>
                </a:rPr>
                <a:t>GWh</a:t>
              </a:r>
              <a:endParaRPr lang="fr-FR" b="1" dirty="0">
                <a:solidFill>
                  <a:schemeClr val="accent1"/>
                </a:solidFill>
                <a:ea typeface="MS PGothic" pitchFamily="34" charset="-128"/>
              </a:endParaRPr>
            </a:p>
          </p:txBody>
        </p:sp>
      </p:grpSp>
      <p:grpSp>
        <p:nvGrpSpPr>
          <p:cNvPr id="6" name="Groupe 30"/>
          <p:cNvGrpSpPr/>
          <p:nvPr/>
        </p:nvGrpSpPr>
        <p:grpSpPr>
          <a:xfrm>
            <a:off x="3419872" y="2857496"/>
            <a:ext cx="2376264" cy="859536"/>
            <a:chOff x="3419872" y="2857496"/>
            <a:chExt cx="2376264" cy="859536"/>
          </a:xfrm>
        </p:grpSpPr>
        <p:sp>
          <p:nvSpPr>
            <p:cNvPr id="25611" name="ZoneTexte 23"/>
            <p:cNvSpPr txBox="1">
              <a:spLocks noChangeArrowheads="1"/>
            </p:cNvSpPr>
            <p:nvPr/>
          </p:nvSpPr>
          <p:spPr bwMode="auto">
            <a:xfrm>
              <a:off x="3437402" y="2857496"/>
              <a:ext cx="180850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buFont typeface="Times" pitchFamily="18" charset="0"/>
                <a:buNone/>
              </a:pPr>
              <a:r>
                <a:rPr lang="fr-FR" b="1" dirty="0" err="1" smtClean="0">
                  <a:solidFill>
                    <a:srgbClr val="FF0000"/>
                  </a:solidFill>
                  <a:ea typeface="MS PGothic" pitchFamily="34" charset="-128"/>
                </a:rPr>
                <a:t>Chosen</a:t>
              </a:r>
              <a:r>
                <a:rPr lang="fr-FR" b="1" dirty="0" smtClean="0">
                  <a:solidFill>
                    <a:srgbClr val="FF0000"/>
                  </a:solidFill>
                  <a:ea typeface="MS PGothic" pitchFamily="34" charset="-128"/>
                </a:rPr>
                <a:t> Scenario </a:t>
              </a:r>
              <a:endParaRPr lang="fr-FR" b="1" dirty="0">
                <a:solidFill>
                  <a:srgbClr val="FF0000"/>
                </a:solidFill>
                <a:ea typeface="MS PGothic" pitchFamily="34" charset="-128"/>
              </a:endParaRPr>
            </a:p>
          </p:txBody>
        </p:sp>
        <p:sp>
          <p:nvSpPr>
            <p:cNvPr id="29" name="Flèche droite rayée 28"/>
            <p:cNvSpPr/>
            <p:nvPr/>
          </p:nvSpPr>
          <p:spPr>
            <a:xfrm>
              <a:off x="3419872" y="3284984"/>
              <a:ext cx="2376264" cy="432048"/>
            </a:xfrm>
            <a:prstGeom prst="stripedRightArrow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E29A19-826D-4A22-A9FA-DAFC5DDE3206}" type="slidenum">
              <a:rPr lang="fr-FR" smtClean="0"/>
              <a:pPr>
                <a:defRPr/>
              </a:pPr>
              <a:t>22</a:t>
            </a:fld>
            <a:endParaRPr lang="fr-FR"/>
          </a:p>
        </p:txBody>
      </p:sp>
      <p:sp>
        <p:nvSpPr>
          <p:cNvPr id="10243" name="AutoShape 152551"/>
          <p:cNvSpPr>
            <a:spLocks noChangeArrowheads="1"/>
          </p:cNvSpPr>
          <p:nvPr/>
        </p:nvSpPr>
        <p:spPr bwMode="auto">
          <a:xfrm>
            <a:off x="0" y="1"/>
            <a:ext cx="9172575" cy="720000"/>
          </a:xfrm>
          <a:prstGeom prst="roundRect">
            <a:avLst>
              <a:gd name="adj" fmla="val 0"/>
            </a:avLst>
          </a:prstGeom>
          <a:solidFill>
            <a:schemeClr val="tx2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</p:spPr>
        <p:txBody>
          <a:bodyPr vert="horz" lIns="91440" tIns="45720" rIns="91440" bIns="45720" rtlCol="0" anchor="ctr">
            <a:normAutofit fontScale="97500"/>
          </a:bodyPr>
          <a:lstStyle/>
          <a:p>
            <a:pPr indent="-3322638" algn="ctr">
              <a:lnSpc>
                <a:spcPct val="80000"/>
              </a:lnSpc>
              <a:spcBef>
                <a:spcPct val="0"/>
              </a:spcBef>
              <a:buClr>
                <a:schemeClr val="hlink"/>
              </a:buClr>
              <a:tabLst>
                <a:tab pos="890588" algn="l"/>
                <a:tab pos="1608138" algn="l"/>
                <a:tab pos="1701800" algn="l"/>
                <a:tab pos="3681413" algn="l"/>
              </a:tabLst>
              <a:defRPr/>
            </a:pPr>
            <a:r>
              <a:rPr lang="en-US" sz="2400" b="1" dirty="0" smtClean="0">
                <a:solidFill>
                  <a:schemeClr val="bg1"/>
                </a:solidFill>
                <a:latin typeface="Palatino Linotype" pitchFamily="18" charset="0"/>
              </a:rPr>
              <a:t>Action Plan and Strategy</a:t>
            </a:r>
          </a:p>
          <a:p>
            <a:pPr indent="-3322638" algn="ctr">
              <a:lnSpc>
                <a:spcPct val="80000"/>
              </a:lnSpc>
              <a:spcBef>
                <a:spcPct val="0"/>
              </a:spcBef>
              <a:buClr>
                <a:schemeClr val="hlink"/>
              </a:buClr>
              <a:tabLst>
                <a:tab pos="890588" algn="l"/>
                <a:tab pos="1608138" algn="l"/>
                <a:tab pos="1701800" algn="l"/>
                <a:tab pos="3681413" algn="l"/>
              </a:tabLst>
              <a:defRPr/>
            </a:pPr>
            <a:r>
              <a:rPr lang="en-US" sz="2400" b="1" dirty="0" smtClean="0">
                <a:solidFill>
                  <a:schemeClr val="bg1"/>
                </a:solidFill>
                <a:latin typeface="Palatino Linotype" pitchFamily="18" charset="0"/>
              </a:rPr>
              <a:t>2016 - 2030  </a:t>
            </a:r>
          </a:p>
        </p:txBody>
      </p:sp>
      <p:grpSp>
        <p:nvGrpSpPr>
          <p:cNvPr id="2" name="Groupe 8"/>
          <p:cNvGrpSpPr>
            <a:grpSpLocks/>
          </p:cNvGrpSpPr>
          <p:nvPr/>
        </p:nvGrpSpPr>
        <p:grpSpPr bwMode="auto">
          <a:xfrm>
            <a:off x="428596" y="1000108"/>
            <a:ext cx="8280400" cy="3095625"/>
            <a:chOff x="467544" y="1484784"/>
            <a:chExt cx="8064896" cy="2376264"/>
          </a:xfrm>
        </p:grpSpPr>
        <p:graphicFrame>
          <p:nvGraphicFramePr>
            <p:cNvPr id="5" name="Diagramme 4"/>
            <p:cNvGraphicFramePr/>
            <p:nvPr/>
          </p:nvGraphicFramePr>
          <p:xfrm>
            <a:off x="611560" y="2060848"/>
            <a:ext cx="7920880" cy="180020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10247" name="ZoneTexte 5"/>
            <p:cNvSpPr txBox="1">
              <a:spLocks noChangeArrowheads="1"/>
            </p:cNvSpPr>
            <p:nvPr/>
          </p:nvSpPr>
          <p:spPr bwMode="auto">
            <a:xfrm>
              <a:off x="467544" y="1484784"/>
              <a:ext cx="2160240" cy="3543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fr-FR" sz="2400" b="1" i="1" dirty="0" err="1" smtClean="0">
                  <a:solidFill>
                    <a:srgbClr val="C00000"/>
                  </a:solidFill>
                </a:rPr>
                <a:t>Sectors</a:t>
              </a:r>
              <a:endParaRPr lang="fr-FR" sz="2400" b="1" i="1" dirty="0">
                <a:solidFill>
                  <a:srgbClr val="C00000"/>
                </a:solidFill>
              </a:endParaRPr>
            </a:p>
          </p:txBody>
        </p:sp>
      </p:grpSp>
      <p:graphicFrame>
        <p:nvGraphicFramePr>
          <p:cNvPr id="8" name="Diagramme 7"/>
          <p:cNvGraphicFramePr/>
          <p:nvPr/>
        </p:nvGraphicFramePr>
        <p:xfrm>
          <a:off x="755576" y="4005064"/>
          <a:ext cx="7488832" cy="2520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57232"/>
          </a:xfrm>
          <a:solidFill>
            <a:schemeClr val="tx2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</p:spPr>
        <p:txBody>
          <a:bodyPr vert="horz" lIns="91440" tIns="45720" rIns="91440" bIns="45720" rtlCol="0" anchor="ctr">
            <a:noAutofit/>
          </a:bodyPr>
          <a:lstStyle/>
          <a:p>
            <a:pPr>
              <a:lnSpc>
                <a:spcPct val="75000"/>
              </a:lnSpc>
              <a:defRPr/>
            </a:pPr>
            <a:r>
              <a:rPr lang="en-GB" sz="2500" b="1" dirty="0" smtClean="0">
                <a:solidFill>
                  <a:schemeClr val="bg1"/>
                </a:solidFill>
                <a:latin typeface="Palatino Linotype" pitchFamily="18" charset="0"/>
                <a:ea typeface="+mn-ea"/>
                <a:cs typeface="+mn-cs"/>
              </a:rPr>
              <a:t>Electric Mix by 2030</a:t>
            </a:r>
          </a:p>
        </p:txBody>
      </p:sp>
      <p:graphicFrame>
        <p:nvGraphicFramePr>
          <p:cNvPr id="9" name="Graphique 8"/>
          <p:cNvGraphicFramePr/>
          <p:nvPr/>
        </p:nvGraphicFramePr>
        <p:xfrm>
          <a:off x="0" y="1000108"/>
          <a:ext cx="9144000" cy="58578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57232"/>
          </a:xfrm>
          <a:solidFill>
            <a:schemeClr val="tx2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</p:spPr>
        <p:txBody>
          <a:bodyPr vert="horz" lIns="91440" tIns="45720" rIns="91440" bIns="45720" rtlCol="0" anchor="ctr">
            <a:noAutofit/>
          </a:bodyPr>
          <a:lstStyle/>
          <a:p>
            <a:pPr>
              <a:lnSpc>
                <a:spcPct val="75000"/>
              </a:lnSpc>
              <a:defRPr/>
            </a:pPr>
            <a:r>
              <a:rPr lang="en-GB" sz="2500" b="1" dirty="0" smtClean="0">
                <a:solidFill>
                  <a:schemeClr val="bg1"/>
                </a:solidFill>
                <a:latin typeface="Palatino Linotype" pitchFamily="18" charset="0"/>
                <a:ea typeface="+mn-ea"/>
                <a:cs typeface="+mn-cs"/>
              </a:rPr>
              <a:t>Capacities Target by technology</a:t>
            </a:r>
          </a:p>
        </p:txBody>
      </p:sp>
      <p:graphicFrame>
        <p:nvGraphicFramePr>
          <p:cNvPr id="12" name="Graphique 11"/>
          <p:cNvGraphicFramePr>
            <a:graphicFrameLocks noGrp="1"/>
          </p:cNvGraphicFramePr>
          <p:nvPr/>
        </p:nvGraphicFramePr>
        <p:xfrm>
          <a:off x="0" y="1087303"/>
          <a:ext cx="9144000" cy="57706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ZoneTexte 3"/>
          <p:cNvSpPr txBox="1"/>
          <p:nvPr/>
        </p:nvSpPr>
        <p:spPr>
          <a:xfrm>
            <a:off x="1571604" y="1130842"/>
            <a:ext cx="785818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Wind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2500298" y="1142984"/>
            <a:ext cx="1562112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Centralised</a:t>
            </a:r>
            <a:r>
              <a:rPr lang="fr-FR" dirty="0" smtClean="0"/>
              <a:t> PV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4224334" y="1142984"/>
            <a:ext cx="1562112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PV </a:t>
            </a:r>
            <a:r>
              <a:rPr lang="fr-FR" dirty="0" err="1" smtClean="0"/>
              <a:t>Solar</a:t>
            </a:r>
            <a:r>
              <a:rPr lang="fr-FR" dirty="0" smtClean="0"/>
              <a:t> Roofs</a:t>
            </a:r>
            <a:endParaRPr lang="fr-F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AutoShape 152551"/>
          <p:cNvSpPr>
            <a:spLocks noChangeArrowheads="1"/>
          </p:cNvSpPr>
          <p:nvPr/>
        </p:nvSpPr>
        <p:spPr bwMode="auto">
          <a:xfrm>
            <a:off x="-28575" y="1"/>
            <a:ext cx="9172575" cy="720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</p:spPr>
        <p:txBody>
          <a:bodyPr vert="horz" lIns="91440" tIns="45720" rIns="91440" bIns="45720" rtlCol="0" anchor="ctr">
            <a:noAutofit/>
          </a:bodyPr>
          <a:lstStyle/>
          <a:p>
            <a:pPr indent="-3322638" algn="ctr">
              <a:lnSpc>
                <a:spcPct val="75000"/>
              </a:lnSpc>
              <a:spcBef>
                <a:spcPct val="0"/>
              </a:spcBef>
              <a:buClr>
                <a:schemeClr val="hlink"/>
              </a:buClr>
              <a:tabLst>
                <a:tab pos="890588" algn="l"/>
                <a:tab pos="1608138" algn="l"/>
                <a:tab pos="1701800" algn="l"/>
                <a:tab pos="3681413" algn="l"/>
              </a:tabLst>
              <a:defRPr/>
            </a:pPr>
            <a:r>
              <a:rPr lang="en-US" sz="2500" b="1" dirty="0" smtClean="0">
                <a:solidFill>
                  <a:schemeClr val="bg1"/>
                </a:solidFill>
                <a:latin typeface="Palatino Linotype" pitchFamily="18" charset="0"/>
              </a:rPr>
              <a:t>But also the development of the other RE applications</a:t>
            </a:r>
            <a:endParaRPr lang="fr-FR" sz="2500" b="1" dirty="0" smtClean="0">
              <a:solidFill>
                <a:schemeClr val="bg1"/>
              </a:solidFill>
              <a:latin typeface="Palatino Linotype" pitchFamily="18" charset="0"/>
            </a:endParaRPr>
          </a:p>
        </p:txBody>
      </p:sp>
      <p:graphicFrame>
        <p:nvGraphicFramePr>
          <p:cNvPr id="25" name="Tableau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134230856"/>
              </p:ext>
            </p:extLst>
          </p:nvPr>
        </p:nvGraphicFramePr>
        <p:xfrm>
          <a:off x="323528" y="1357300"/>
          <a:ext cx="8568952" cy="480800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312368"/>
                <a:gridCol w="1872208"/>
                <a:gridCol w="1080120"/>
                <a:gridCol w="1152128"/>
                <a:gridCol w="1152128"/>
              </a:tblGrid>
              <a:tr h="801334"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noProof="0" dirty="0" smtClean="0">
                          <a:solidFill>
                            <a:schemeClr val="tx1"/>
                          </a:solidFill>
                          <a:effectLst/>
                        </a:rPr>
                        <a:t> Fields</a:t>
                      </a:r>
                      <a:endParaRPr lang="en-US" sz="2000" noProof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 anchorCtr="1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 noProof="0" smtClean="0">
                          <a:solidFill>
                            <a:schemeClr val="tx1"/>
                          </a:solidFill>
                          <a:effectLst/>
                        </a:rPr>
                        <a:t>Potentiel</a:t>
                      </a:r>
                      <a:endParaRPr lang="en-US" sz="2000" noProof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 anchorCtr="1">
                    <a:solidFill>
                      <a:srgbClr val="FF660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 noProof="0" smtClean="0">
                          <a:solidFill>
                            <a:schemeClr val="tx1"/>
                          </a:solidFill>
                          <a:effectLst/>
                        </a:rPr>
                        <a:t>Objectifs </a:t>
                      </a:r>
                      <a:endParaRPr lang="en-US" sz="2000" noProof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801334">
                <a:tc vMerge="1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fr-FR" sz="2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fr-FR" sz="2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 b="1" noProof="0" smtClean="0">
                          <a:solidFill>
                            <a:schemeClr val="tx1"/>
                          </a:solidFill>
                          <a:effectLst/>
                        </a:rPr>
                        <a:t>2016</a:t>
                      </a:r>
                      <a:endParaRPr lang="en-US" sz="2000" b="1" noProof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 b="1" noProof="0" smtClean="0">
                          <a:solidFill>
                            <a:schemeClr val="tx1"/>
                          </a:solidFill>
                          <a:effectLst/>
                        </a:rPr>
                        <a:t>2020</a:t>
                      </a:r>
                      <a:endParaRPr lang="en-US" sz="2000" b="1" noProof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 b="1" noProof="0" smtClean="0">
                          <a:solidFill>
                            <a:schemeClr val="tx1"/>
                          </a:solidFill>
                          <a:effectLst/>
                        </a:rPr>
                        <a:t>2030</a:t>
                      </a:r>
                      <a:endParaRPr lang="en-US" sz="2000" b="1" noProof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</a:tr>
              <a:tr h="80133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 b="0" noProof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PV</a:t>
                      </a:r>
                      <a:r>
                        <a:rPr lang="en-US" sz="1600" b="0" baseline="0" noProof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Pumping</a:t>
                      </a:r>
                      <a:endParaRPr lang="en-US" sz="2000" b="0" noProof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 noProof="0" smtClean="0">
                          <a:solidFill>
                            <a:schemeClr val="tx1"/>
                          </a:solidFill>
                          <a:effectLst/>
                        </a:rPr>
                        <a:t>24 MWc</a:t>
                      </a:r>
                      <a:endParaRPr lang="en-US" sz="2000" noProof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 noProof="0" smtClean="0">
                          <a:solidFill>
                            <a:schemeClr val="tx1"/>
                          </a:solidFill>
                          <a:effectLst/>
                        </a:rPr>
                        <a:t>0,75 MW</a:t>
                      </a:r>
                      <a:endParaRPr lang="en-US" sz="2000" noProof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 noProof="0" smtClean="0">
                          <a:solidFill>
                            <a:schemeClr val="tx1"/>
                          </a:solidFill>
                          <a:effectLst/>
                        </a:rPr>
                        <a:t>2,2 MW</a:t>
                      </a:r>
                      <a:endParaRPr lang="en-US" sz="2000" noProof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 noProof="0" smtClean="0">
                          <a:solidFill>
                            <a:schemeClr val="tx1"/>
                          </a:solidFill>
                          <a:effectLst/>
                        </a:rPr>
                        <a:t>8 MW</a:t>
                      </a:r>
                      <a:endParaRPr lang="en-US" sz="2000" noProof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</a:tr>
              <a:tr h="80133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 b="0" noProof="0" dirty="0" smtClean="0">
                          <a:solidFill>
                            <a:schemeClr val="tx1"/>
                          </a:solidFill>
                          <a:effectLst/>
                        </a:rPr>
                        <a:t>Solar</a:t>
                      </a:r>
                      <a:r>
                        <a:rPr lang="en-US" sz="1600" b="0" baseline="0" noProof="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b="0" noProof="0" dirty="0" smtClean="0">
                          <a:solidFill>
                            <a:schemeClr val="tx1"/>
                          </a:solidFill>
                          <a:effectLst/>
                        </a:rPr>
                        <a:t>thermal residence </a:t>
                      </a:r>
                      <a:endParaRPr lang="en-US" sz="2000" b="0" noProof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solidFill>
                            <a:schemeClr val="tx1"/>
                          </a:solidFill>
                          <a:effectLst/>
                        </a:rPr>
                        <a:t>3,5 millions de m²</a:t>
                      </a:r>
                      <a:endParaRPr lang="en-US" sz="2000" noProof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 noProof="0" smtClean="0">
                          <a:solidFill>
                            <a:schemeClr val="tx1"/>
                          </a:solidFill>
                          <a:effectLst/>
                        </a:rPr>
                        <a:t>0,9 Mm²</a:t>
                      </a:r>
                      <a:endParaRPr lang="en-US" sz="2000" noProof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 noProof="0" smtClean="0">
                          <a:solidFill>
                            <a:schemeClr val="tx1"/>
                          </a:solidFill>
                          <a:effectLst/>
                        </a:rPr>
                        <a:t>1,3 Mm²</a:t>
                      </a:r>
                      <a:endParaRPr lang="en-US" sz="2000" noProof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 noProof="0" smtClean="0">
                          <a:solidFill>
                            <a:schemeClr val="tx1"/>
                          </a:solidFill>
                          <a:effectLst/>
                        </a:rPr>
                        <a:t>2,5 Mm²</a:t>
                      </a:r>
                      <a:endParaRPr lang="en-US" sz="2000" noProof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</a:tr>
              <a:tr h="801334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kern="1200" noProof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Solar thermal</a:t>
                      </a:r>
                      <a:r>
                        <a:rPr lang="en-US" sz="1600" b="0" kern="1200" baseline="0" noProof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0" kern="1200" noProof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hotels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noProof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0,6 millions de m²</a:t>
                      </a:r>
                    </a:p>
                  </a:txBody>
                  <a:tcPr marL="68580" marR="68580" marT="0" marB="0"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 noProof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0,03 Mm²</a:t>
                      </a:r>
                      <a:endParaRPr lang="en-US" sz="1600" noProof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 noProof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0,1 Mm²</a:t>
                      </a:r>
                      <a:endParaRPr lang="en-US" sz="1600" noProof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 noProof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0,2 Mm²</a:t>
                      </a:r>
                      <a:endParaRPr lang="en-US" sz="1600" noProof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</a:tr>
              <a:tr h="801334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kern="1200" noProof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Solar thermal</a:t>
                      </a:r>
                      <a:r>
                        <a:rPr lang="en-US" sz="1600" b="0" kern="1200" baseline="0" noProof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lang="en-US" sz="1600" b="0" kern="1200" noProof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Industry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noProof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 Mm²</a:t>
                      </a:r>
                    </a:p>
                  </a:txBody>
                  <a:tcPr marL="68580" marR="68580" marT="0" marB="0"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 noProof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0,15 Mm²</a:t>
                      </a:r>
                      <a:endParaRPr lang="en-US" sz="1600" noProof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 noProof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0,6 Mm²</a:t>
                      </a:r>
                      <a:endParaRPr lang="en-US" sz="1600" noProof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1,7 Mm²</a:t>
                      </a:r>
                      <a:endParaRPr lang="en-US" sz="1600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167535-3168-436B-9538-EBDDAE9882AC}" type="slidenum">
              <a:rPr lang="fr-FR" smtClean="0"/>
              <a:pPr>
                <a:defRPr/>
              </a:pPr>
              <a:t>26</a:t>
            </a:fld>
            <a:endParaRPr lang="fr-FR"/>
          </a:p>
        </p:txBody>
      </p:sp>
      <p:sp>
        <p:nvSpPr>
          <p:cNvPr id="12291" name="AutoShape 152551"/>
          <p:cNvSpPr>
            <a:spLocks noChangeArrowheads="1"/>
          </p:cNvSpPr>
          <p:nvPr/>
        </p:nvSpPr>
        <p:spPr bwMode="auto">
          <a:xfrm>
            <a:off x="-28575" y="1"/>
            <a:ext cx="9172575" cy="720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</p:spPr>
        <p:txBody>
          <a:bodyPr vert="horz" lIns="91440" tIns="45720" rIns="91440" bIns="45720" rtlCol="0" anchor="ctr">
            <a:normAutofit fontScale="97500"/>
          </a:bodyPr>
          <a:lstStyle/>
          <a:p>
            <a:pPr indent="-3322638" algn="ctr">
              <a:lnSpc>
                <a:spcPct val="80000"/>
              </a:lnSpc>
              <a:spcBef>
                <a:spcPct val="0"/>
              </a:spcBef>
              <a:buClr>
                <a:schemeClr val="hlink"/>
              </a:buClr>
              <a:tabLst>
                <a:tab pos="890588" algn="l"/>
                <a:tab pos="1608138" algn="l"/>
                <a:tab pos="1701800" algn="l"/>
                <a:tab pos="3681413" algn="l"/>
              </a:tabLst>
              <a:defRPr/>
            </a:pPr>
            <a:r>
              <a:rPr lang="en-US" sz="2400" b="1" dirty="0" smtClean="0">
                <a:solidFill>
                  <a:schemeClr val="bg1"/>
                </a:solidFill>
                <a:latin typeface="Palatino Linotype" pitchFamily="18" charset="0"/>
              </a:rPr>
              <a:t>Strategy Issues : Main impacts</a:t>
            </a:r>
            <a:endParaRPr lang="fr-FR" sz="2400" b="1" dirty="0" smtClean="0">
              <a:solidFill>
                <a:schemeClr val="bg1"/>
              </a:solidFill>
              <a:latin typeface="Palatino Linotype" pitchFamily="18" charset="0"/>
            </a:endParaRPr>
          </a:p>
        </p:txBody>
      </p:sp>
      <p:grpSp>
        <p:nvGrpSpPr>
          <p:cNvPr id="2" name="Groupe 12"/>
          <p:cNvGrpSpPr>
            <a:grpSpLocks/>
          </p:cNvGrpSpPr>
          <p:nvPr/>
        </p:nvGrpSpPr>
        <p:grpSpPr bwMode="auto">
          <a:xfrm>
            <a:off x="287337" y="1643050"/>
            <a:ext cx="8856663" cy="4983162"/>
            <a:chOff x="-36512" y="1556792"/>
            <a:chExt cx="8856984" cy="4984328"/>
          </a:xfrm>
        </p:grpSpPr>
        <p:graphicFrame>
          <p:nvGraphicFramePr>
            <p:cNvPr id="9" name="Diagramme 8"/>
            <p:cNvGraphicFramePr/>
            <p:nvPr/>
          </p:nvGraphicFramePr>
          <p:xfrm>
            <a:off x="1907704" y="1556792"/>
            <a:ext cx="6912768" cy="4984328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12294" name="ZoneTexte 9"/>
            <p:cNvSpPr txBox="1">
              <a:spLocks noChangeArrowheads="1"/>
            </p:cNvSpPr>
            <p:nvPr/>
          </p:nvSpPr>
          <p:spPr bwMode="auto">
            <a:xfrm>
              <a:off x="106908" y="1835532"/>
              <a:ext cx="172878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fr-FR">
                  <a:solidFill>
                    <a:srgbClr val="C00000"/>
                  </a:solidFill>
                </a:rPr>
                <a:t>Investissement</a:t>
              </a:r>
            </a:p>
          </p:txBody>
        </p:sp>
        <p:sp>
          <p:nvSpPr>
            <p:cNvPr id="11" name="ZoneTexte 10"/>
            <p:cNvSpPr txBox="1"/>
            <p:nvPr/>
          </p:nvSpPr>
          <p:spPr>
            <a:xfrm>
              <a:off x="-36512" y="2927125"/>
              <a:ext cx="2124153" cy="36941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fr-FR" dirty="0" err="1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Energy</a:t>
              </a:r>
              <a:r>
                <a:rPr lang="fr-FR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 Bill</a:t>
              </a:r>
              <a:endParaRPr lang="fr-FR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296" name="ZoneTexte 12"/>
            <p:cNvSpPr txBox="1">
              <a:spLocks noChangeArrowheads="1"/>
            </p:cNvSpPr>
            <p:nvPr/>
          </p:nvSpPr>
          <p:spPr bwMode="auto">
            <a:xfrm>
              <a:off x="71661" y="4293096"/>
              <a:ext cx="212407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fr-FR">
                  <a:solidFill>
                    <a:srgbClr val="827832"/>
                  </a:solidFill>
                </a:rPr>
                <a:t>Environnement</a:t>
              </a:r>
            </a:p>
          </p:txBody>
        </p:sp>
        <p:sp>
          <p:nvSpPr>
            <p:cNvPr id="12297" name="ZoneTexte 12"/>
            <p:cNvSpPr txBox="1">
              <a:spLocks noChangeArrowheads="1"/>
            </p:cNvSpPr>
            <p:nvPr/>
          </p:nvSpPr>
          <p:spPr bwMode="auto">
            <a:xfrm>
              <a:off x="215712" y="5517232"/>
              <a:ext cx="212407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mtClean="0">
                  <a:solidFill>
                    <a:srgbClr val="5DB620"/>
                  </a:solidFill>
                </a:rPr>
                <a:t>Employment</a:t>
              </a:r>
              <a:endParaRPr lang="en-US">
                <a:solidFill>
                  <a:srgbClr val="5DB620"/>
                </a:solidFill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llipse 11"/>
          <p:cNvSpPr/>
          <p:nvPr/>
        </p:nvSpPr>
        <p:spPr>
          <a:xfrm>
            <a:off x="142844" y="2357430"/>
            <a:ext cx="2182658" cy="214314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smtClean="0">
                <a:latin typeface="Calibri" pitchFamily="34" charset="0"/>
              </a:rPr>
              <a:t>Private Sector</a:t>
            </a:r>
          </a:p>
        </p:txBody>
      </p:sp>
      <p:sp>
        <p:nvSpPr>
          <p:cNvPr id="13" name="Ellipse 12"/>
          <p:cNvSpPr/>
          <p:nvPr/>
        </p:nvSpPr>
        <p:spPr>
          <a:xfrm>
            <a:off x="5214942" y="5429264"/>
            <a:ext cx="1268784" cy="1277714"/>
          </a:xfrm>
          <a:prstGeom prst="ellipse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smtClean="0">
                <a:latin typeface="Calibri" pitchFamily="34" charset="0"/>
              </a:rPr>
              <a:t>Net-Metring Program</a:t>
            </a:r>
          </a:p>
        </p:txBody>
      </p:sp>
      <p:sp>
        <p:nvSpPr>
          <p:cNvPr id="9" name="Ellipse 8"/>
          <p:cNvSpPr/>
          <p:nvPr/>
        </p:nvSpPr>
        <p:spPr>
          <a:xfrm>
            <a:off x="1857356" y="4214818"/>
            <a:ext cx="1728822" cy="1571636"/>
          </a:xfrm>
          <a:prstGeom prst="ellipse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latin typeface="Calibri" pitchFamily="34" charset="0"/>
              </a:rPr>
              <a:t>PPP</a:t>
            </a:r>
          </a:p>
        </p:txBody>
      </p:sp>
      <p:sp>
        <p:nvSpPr>
          <p:cNvPr id="10" name="Ellipse 9"/>
          <p:cNvSpPr/>
          <p:nvPr/>
        </p:nvSpPr>
        <p:spPr>
          <a:xfrm>
            <a:off x="3571868" y="5143512"/>
            <a:ext cx="1357322" cy="1285860"/>
          </a:xfrm>
          <a:prstGeom prst="ellipse">
            <a:avLst/>
          </a:prstGeom>
          <a:solidFill>
            <a:srgbClr val="3399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smtClean="0">
                <a:latin typeface="Calibri" pitchFamily="34" charset="0"/>
              </a:rPr>
              <a:t>Public Sector</a:t>
            </a:r>
          </a:p>
        </p:txBody>
      </p:sp>
      <p:sp>
        <p:nvSpPr>
          <p:cNvPr id="15" name="Ellipse 14"/>
          <p:cNvSpPr/>
          <p:nvPr/>
        </p:nvSpPr>
        <p:spPr>
          <a:xfrm>
            <a:off x="5868144" y="1988840"/>
            <a:ext cx="3275856" cy="2808312"/>
          </a:xfrm>
          <a:prstGeom prst="ellipse">
            <a:avLst/>
          </a:prstGeom>
          <a:blipFill>
            <a:blip r:embed="rId3" cstate="print"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 smtClean="0">
                <a:solidFill>
                  <a:schemeClr val="bg1"/>
                </a:solidFill>
                <a:latin typeface="+mj-lt"/>
              </a:rPr>
              <a:t>30 %</a:t>
            </a:r>
          </a:p>
          <a:p>
            <a:pPr algn="ctr"/>
            <a:r>
              <a:rPr lang="fr-FR" sz="3600" b="1" dirty="0" smtClean="0">
                <a:solidFill>
                  <a:schemeClr val="bg1"/>
                </a:solidFill>
                <a:latin typeface="+mj-lt"/>
              </a:rPr>
              <a:t>3800MW</a:t>
            </a:r>
          </a:p>
        </p:txBody>
      </p:sp>
      <p:sp>
        <p:nvSpPr>
          <p:cNvPr id="24" name="Organigramme : Carte perforée 23"/>
          <p:cNvSpPr/>
          <p:nvPr/>
        </p:nvSpPr>
        <p:spPr>
          <a:xfrm>
            <a:off x="1357290" y="824742"/>
            <a:ext cx="4786346" cy="1246936"/>
          </a:xfrm>
          <a:prstGeom prst="flowChartPunchedCar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en-GB" sz="2000" b="1" dirty="0" smtClean="0">
                <a:latin typeface="Calibri" pitchFamily="34" charset="0"/>
              </a:rPr>
              <a:t>Important Number of Projets </a:t>
            </a:r>
          </a:p>
          <a:p>
            <a:pPr algn="ctr" rtl="1"/>
            <a:r>
              <a:rPr lang="en-GB" sz="2000" b="1" dirty="0" smtClean="0">
                <a:latin typeface="Calibri" pitchFamily="34" charset="0"/>
              </a:rPr>
              <a:t>+</a:t>
            </a:r>
          </a:p>
          <a:p>
            <a:pPr algn="ctr" rtl="1"/>
            <a:r>
              <a:rPr lang="en-GB" sz="2000" b="1" dirty="0" smtClean="0">
                <a:latin typeface="Calibri" pitchFamily="34" charset="0"/>
              </a:rPr>
              <a:t>Important Volume of Investment</a:t>
            </a:r>
          </a:p>
          <a:p>
            <a:pPr algn="ctr" rtl="1"/>
            <a:r>
              <a:rPr lang="en-GB" sz="2000" b="1" dirty="0" smtClean="0">
                <a:latin typeface="Calibri" pitchFamily="34" charset="0"/>
              </a:rPr>
              <a:t>(3,7 M€ - 2025; 6,4 M€ - 2030)</a:t>
            </a:r>
          </a:p>
          <a:p>
            <a:pPr algn="ctr" rtl="1"/>
            <a:endParaRPr lang="en-GB" sz="2000" b="1" dirty="0">
              <a:latin typeface="Calibri" pitchFamily="34" charset="0"/>
            </a:endParaRPr>
          </a:p>
        </p:txBody>
      </p:sp>
      <p:sp>
        <p:nvSpPr>
          <p:cNvPr id="26" name="Flèche vers le haut 25"/>
          <p:cNvSpPr/>
          <p:nvPr/>
        </p:nvSpPr>
        <p:spPr>
          <a:xfrm rot="18700911">
            <a:off x="6328413" y="1474363"/>
            <a:ext cx="357190" cy="42862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Arc 27"/>
          <p:cNvSpPr/>
          <p:nvPr/>
        </p:nvSpPr>
        <p:spPr>
          <a:xfrm rot="8744686">
            <a:off x="1948907" y="-1819467"/>
            <a:ext cx="3688834" cy="7785301"/>
          </a:xfrm>
          <a:prstGeom prst="arc">
            <a:avLst>
              <a:gd name="adj1" fmla="val 16333765"/>
              <a:gd name="adj2" fmla="val 1724166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ZoneTexte 13"/>
          <p:cNvSpPr txBox="1"/>
          <p:nvPr/>
        </p:nvSpPr>
        <p:spPr>
          <a:xfrm>
            <a:off x="2651387" y="2492896"/>
            <a:ext cx="3288765" cy="5847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>
                <a:latin typeface="Calibri" pitchFamily="34" charset="0"/>
              </a:rPr>
              <a:t>Importance of implication of the private sector to achieve our goal </a:t>
            </a:r>
            <a:endParaRPr lang="en-GB" sz="1600" b="1" dirty="0">
              <a:latin typeface="Calibri" pitchFamily="34" charset="0"/>
            </a:endParaRPr>
          </a:p>
        </p:txBody>
      </p:sp>
      <p:sp>
        <p:nvSpPr>
          <p:cNvPr id="16" name="Flèche vers le bas 15"/>
          <p:cNvSpPr/>
          <p:nvPr/>
        </p:nvSpPr>
        <p:spPr>
          <a:xfrm>
            <a:off x="4067944" y="2204864"/>
            <a:ext cx="360040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AutoShape 152551"/>
          <p:cNvSpPr>
            <a:spLocks noChangeArrowheads="1"/>
          </p:cNvSpPr>
          <p:nvPr/>
        </p:nvSpPr>
        <p:spPr bwMode="auto">
          <a:xfrm>
            <a:off x="-28575" y="595"/>
            <a:ext cx="9172575" cy="692101"/>
          </a:xfrm>
          <a:prstGeom prst="roundRect">
            <a:avLst>
              <a:gd name="adj" fmla="val 5492"/>
            </a:avLst>
          </a:prstGeom>
          <a:solidFill>
            <a:schemeClr val="tx2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GB" sz="2800" b="1" dirty="0" smtClean="0">
                <a:solidFill>
                  <a:schemeClr val="bg1"/>
                </a:solidFill>
                <a:latin typeface="Palatino Linotype" pitchFamily="18" charset="0"/>
              </a:rPr>
              <a:t>Important Implication of the Private Sector</a:t>
            </a:r>
            <a:endParaRPr lang="en-GB" sz="2800" b="1" dirty="0">
              <a:solidFill>
                <a:schemeClr val="bg1"/>
              </a:solidFill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478185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0" y="-27384"/>
            <a:ext cx="9144000" cy="90872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</p:spPr>
        <p:txBody>
          <a:bodyPr vert="horz" lIns="91440" tIns="45720" rIns="91440" bIns="45720" rtlCol="0" anchor="ctr">
            <a:noAutofit/>
          </a:bodyPr>
          <a:lstStyle/>
          <a:p>
            <a:pPr indent="-3322638" algn="ctr">
              <a:lnSpc>
                <a:spcPct val="80000"/>
              </a:lnSpc>
              <a:spcBef>
                <a:spcPct val="0"/>
              </a:spcBef>
              <a:tabLst>
                <a:tab pos="890588" algn="l"/>
                <a:tab pos="1608138" algn="l"/>
                <a:tab pos="1701800" algn="l"/>
                <a:tab pos="3681413" algn="l"/>
              </a:tabLst>
              <a:defRPr/>
            </a:pPr>
            <a:r>
              <a:rPr lang="en-US" sz="4000" b="1" dirty="0" smtClean="0">
                <a:solidFill>
                  <a:schemeClr val="bg1"/>
                </a:solidFill>
                <a:latin typeface="+mj-lt"/>
              </a:rPr>
              <a:t>Summary</a:t>
            </a:r>
          </a:p>
        </p:txBody>
      </p:sp>
      <p:sp>
        <p:nvSpPr>
          <p:cNvPr id="15365" name="Rectangle 2"/>
          <p:cNvSpPr>
            <a:spLocks noChangeArrowheads="1"/>
          </p:cNvSpPr>
          <p:nvPr/>
        </p:nvSpPr>
        <p:spPr bwMode="auto">
          <a:xfrm>
            <a:off x="683568" y="1589680"/>
            <a:ext cx="8460432" cy="433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buClr>
                <a:srgbClr val="10253F"/>
              </a:buClr>
              <a:buSzPct val="150000"/>
            </a:pPr>
            <a:r>
              <a:rPr lang="en-US" sz="2800" b="1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  <a:t>ANME presentation</a:t>
            </a:r>
          </a:p>
          <a:p>
            <a:pPr algn="just">
              <a:buClr>
                <a:srgbClr val="10253F"/>
              </a:buClr>
              <a:buSzPct val="150000"/>
            </a:pPr>
            <a:endParaRPr lang="en-US" sz="2800" b="1" dirty="0" smtClean="0">
              <a:solidFill>
                <a:schemeClr val="tx2">
                  <a:lumMod val="20000"/>
                  <a:lumOff val="8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Clr>
                <a:srgbClr val="10253F"/>
              </a:buClr>
              <a:buSzPct val="150000"/>
            </a:pPr>
            <a:r>
              <a:rPr lang="en-US" sz="2800" b="1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  <a:t>Tunisian Energy Context</a:t>
            </a:r>
          </a:p>
          <a:p>
            <a:pPr algn="just">
              <a:buClr>
                <a:srgbClr val="10253F"/>
              </a:buClr>
              <a:buSzPct val="150000"/>
            </a:pPr>
            <a:endParaRPr lang="en-US" sz="2800" b="1" dirty="0" smtClean="0">
              <a:solidFill>
                <a:schemeClr val="tx2">
                  <a:lumMod val="20000"/>
                  <a:lumOff val="8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Clr>
                <a:srgbClr val="10253F"/>
              </a:buClr>
              <a:buSzPct val="150000"/>
            </a:pPr>
            <a:r>
              <a:rPr lang="en-US" sz="2800" b="1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  <a:t>Tunisian RE achievement</a:t>
            </a:r>
          </a:p>
          <a:p>
            <a:pPr algn="just">
              <a:buClr>
                <a:srgbClr val="10253F"/>
              </a:buClr>
              <a:buSzPct val="150000"/>
            </a:pPr>
            <a:endParaRPr lang="en-US" sz="2800" b="1" dirty="0" smtClean="0">
              <a:solidFill>
                <a:schemeClr val="tx2">
                  <a:lumMod val="20000"/>
                  <a:lumOff val="8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Clr>
                <a:srgbClr val="10253F"/>
              </a:buClr>
              <a:buSzPct val="150000"/>
            </a:pPr>
            <a:r>
              <a:rPr lang="en-US" sz="2800" b="1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  <a:t>Tunisian RE strategy by 2030</a:t>
            </a:r>
          </a:p>
          <a:p>
            <a:pPr algn="just">
              <a:buClr>
                <a:srgbClr val="10253F"/>
              </a:buClr>
              <a:buSzPct val="150000"/>
            </a:pPr>
            <a:endParaRPr lang="en-US" sz="2800" b="1" dirty="0" smtClean="0">
              <a:solidFill>
                <a:srgbClr val="376092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Clr>
                <a:srgbClr val="10253F"/>
              </a:buClr>
              <a:buSzPct val="150000"/>
            </a:pPr>
            <a:r>
              <a:rPr lang="en-US" sz="2800" b="1" dirty="0" smtClean="0">
                <a:solidFill>
                  <a:srgbClr val="376092"/>
                </a:solidFill>
                <a:latin typeface="Arial" pitchFamily="34" charset="0"/>
                <a:cs typeface="Arial" pitchFamily="34" charset="0"/>
              </a:rPr>
              <a:t>New Regulator framework</a:t>
            </a:r>
          </a:p>
          <a:p>
            <a:pPr algn="just">
              <a:buClr>
                <a:srgbClr val="10253F"/>
              </a:buClr>
              <a:buSzPct val="150000"/>
            </a:pPr>
            <a:endParaRPr lang="en-US" sz="2400" dirty="0">
              <a:solidFill>
                <a:srgbClr val="376092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00034" y="1285860"/>
            <a:ext cx="8229600" cy="4525963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new law for electricity production from RE : N°12/2015 issued on 11/05/2015</a:t>
            </a:r>
          </a:p>
          <a:p>
            <a:pPr algn="ctr"/>
            <a:endParaRPr lang="en-US" sz="3600" b="1" dirty="0" smtClean="0"/>
          </a:p>
          <a:p>
            <a:pPr algn="ctr"/>
            <a:endParaRPr lang="en-US" sz="3600" b="1" dirty="0" smtClean="0"/>
          </a:p>
          <a:p>
            <a:pPr algn="ctr"/>
            <a:endParaRPr lang="en-US" sz="3600" b="1" dirty="0" smtClean="0"/>
          </a:p>
          <a:p>
            <a:pPr algn="ctr">
              <a:buNone/>
            </a:pPr>
            <a:r>
              <a:rPr lang="en-US" sz="3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step in direction of promoting private investment</a:t>
            </a:r>
            <a:endParaRPr lang="en-US" sz="36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Flèche vers le bas 3"/>
          <p:cNvSpPr/>
          <p:nvPr/>
        </p:nvSpPr>
        <p:spPr>
          <a:xfrm>
            <a:off x="3714744" y="2928934"/>
            <a:ext cx="1643074" cy="171451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0" y="-27384"/>
            <a:ext cx="9144000" cy="90872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</p:spPr>
        <p:txBody>
          <a:bodyPr vert="horz" lIns="91440" tIns="45720" rIns="91440" bIns="45720" rtlCol="0" anchor="ctr">
            <a:noAutofit/>
          </a:bodyPr>
          <a:lstStyle/>
          <a:p>
            <a:pPr indent="-3322638" algn="ctr">
              <a:lnSpc>
                <a:spcPct val="80000"/>
              </a:lnSpc>
              <a:spcBef>
                <a:spcPct val="0"/>
              </a:spcBef>
              <a:tabLst>
                <a:tab pos="890588" algn="l"/>
                <a:tab pos="1608138" algn="l"/>
                <a:tab pos="1701800" algn="l"/>
                <a:tab pos="3681413" algn="l"/>
              </a:tabLst>
              <a:defRPr/>
            </a:pPr>
            <a:r>
              <a:rPr lang="en-US" sz="4000" b="1" dirty="0" smtClean="0">
                <a:solidFill>
                  <a:schemeClr val="bg1"/>
                </a:solidFill>
                <a:latin typeface="+mj-lt"/>
              </a:rPr>
              <a:t>Summary</a:t>
            </a:r>
          </a:p>
        </p:txBody>
      </p:sp>
      <p:sp>
        <p:nvSpPr>
          <p:cNvPr id="15365" name="Rectangle 2"/>
          <p:cNvSpPr>
            <a:spLocks noChangeArrowheads="1"/>
          </p:cNvSpPr>
          <p:nvPr/>
        </p:nvSpPr>
        <p:spPr bwMode="auto">
          <a:xfrm>
            <a:off x="683568" y="1589680"/>
            <a:ext cx="8460432" cy="433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buClr>
                <a:srgbClr val="10253F"/>
              </a:buClr>
              <a:buSzPct val="150000"/>
            </a:pPr>
            <a:r>
              <a:rPr lang="en-US" sz="2800" b="1" dirty="0" smtClean="0">
                <a:solidFill>
                  <a:srgbClr val="376092"/>
                </a:solidFill>
                <a:latin typeface="Arial" pitchFamily="34" charset="0"/>
                <a:cs typeface="Arial" pitchFamily="34" charset="0"/>
              </a:rPr>
              <a:t>ANME presentation</a:t>
            </a:r>
          </a:p>
          <a:p>
            <a:pPr algn="just">
              <a:buClr>
                <a:srgbClr val="10253F"/>
              </a:buClr>
              <a:buSzPct val="150000"/>
            </a:pPr>
            <a:endParaRPr lang="en-US" sz="2800" b="1" dirty="0" smtClean="0">
              <a:solidFill>
                <a:srgbClr val="376092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Clr>
                <a:srgbClr val="10253F"/>
              </a:buClr>
              <a:buSzPct val="150000"/>
            </a:pPr>
            <a:r>
              <a:rPr lang="en-US" sz="2800" b="1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  <a:t>Tunisian Energy Context</a:t>
            </a:r>
          </a:p>
          <a:p>
            <a:pPr algn="just">
              <a:buClr>
                <a:srgbClr val="10253F"/>
              </a:buClr>
              <a:buSzPct val="150000"/>
            </a:pPr>
            <a:endParaRPr lang="en-US" sz="2800" b="1" dirty="0" smtClean="0">
              <a:solidFill>
                <a:schemeClr val="tx2">
                  <a:lumMod val="20000"/>
                  <a:lumOff val="8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Clr>
                <a:srgbClr val="10253F"/>
              </a:buClr>
              <a:buSzPct val="150000"/>
            </a:pPr>
            <a:r>
              <a:rPr lang="en-US" sz="2800" b="1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  <a:t>Tunisian RE achievement</a:t>
            </a:r>
          </a:p>
          <a:p>
            <a:pPr algn="just">
              <a:buClr>
                <a:srgbClr val="10253F"/>
              </a:buClr>
              <a:buSzPct val="150000"/>
            </a:pPr>
            <a:endParaRPr lang="en-US" sz="2800" b="1" dirty="0" smtClean="0">
              <a:solidFill>
                <a:schemeClr val="tx2">
                  <a:lumMod val="20000"/>
                  <a:lumOff val="8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Clr>
                <a:srgbClr val="10253F"/>
              </a:buClr>
              <a:buSzPct val="150000"/>
            </a:pPr>
            <a:r>
              <a:rPr lang="en-US" sz="2800" b="1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  <a:t>Tunisian RE strategy by 2030</a:t>
            </a:r>
          </a:p>
          <a:p>
            <a:pPr algn="just">
              <a:buClr>
                <a:srgbClr val="10253F"/>
              </a:buClr>
              <a:buSzPct val="150000"/>
            </a:pPr>
            <a:endParaRPr lang="en-US" sz="2800" b="1" dirty="0" smtClean="0">
              <a:solidFill>
                <a:schemeClr val="tx2">
                  <a:lumMod val="20000"/>
                  <a:lumOff val="8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Clr>
                <a:srgbClr val="10253F"/>
              </a:buClr>
              <a:buSzPct val="150000"/>
            </a:pPr>
            <a:r>
              <a:rPr lang="en-US" sz="2800" b="1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  <a:t>New Regulator framework</a:t>
            </a:r>
          </a:p>
          <a:p>
            <a:pPr algn="just">
              <a:buClr>
                <a:srgbClr val="10253F"/>
              </a:buClr>
              <a:buSzPct val="150000"/>
            </a:pPr>
            <a:endParaRPr lang="en-US" sz="2400" dirty="0">
              <a:solidFill>
                <a:srgbClr val="376092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0" y="0"/>
            <a:ext cx="9144000" cy="720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</p:spPr>
        <p:txBody>
          <a:bodyPr vert="horz" lIns="91440" tIns="45720" rIns="91440" bIns="45720" rtlCol="0" anchor="ctr">
            <a:normAutofit fontScale="97500"/>
          </a:bodyPr>
          <a:lstStyle/>
          <a:p>
            <a:pPr indent="-3322638" algn="ctr">
              <a:lnSpc>
                <a:spcPct val="80000"/>
              </a:lnSpc>
              <a:spcBef>
                <a:spcPct val="0"/>
              </a:spcBef>
              <a:buClr>
                <a:schemeClr val="hlink"/>
              </a:buClr>
              <a:tabLst>
                <a:tab pos="890588" algn="l"/>
                <a:tab pos="1608138" algn="l"/>
                <a:tab pos="1701800" algn="l"/>
                <a:tab pos="3681413" algn="l"/>
              </a:tabLst>
              <a:defRPr/>
            </a:pPr>
            <a:r>
              <a:rPr lang="en-US" sz="2400" b="1" dirty="0" smtClean="0">
                <a:solidFill>
                  <a:schemeClr val="bg1"/>
                </a:solidFill>
                <a:latin typeface="Palatino Linotype" pitchFamily="18" charset="0"/>
              </a:rPr>
              <a:t>A new proactive law to promote RE</a:t>
            </a:r>
            <a:r>
              <a:rPr lang="fr-FR" sz="2400" b="1" dirty="0" smtClean="0">
                <a:solidFill>
                  <a:schemeClr val="bg1"/>
                </a:solidFill>
                <a:latin typeface="Palatino Linotype" pitchFamily="18" charset="0"/>
              </a:rPr>
              <a:t>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33328" y="1600200"/>
            <a:ext cx="3143272" cy="500066"/>
          </a:xfrm>
          <a:prstGeom prst="rect">
            <a:avLst/>
          </a:prstGeom>
          <a:noFill/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  <a:softEdge rad="12700"/>
          </a:effec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 smtClean="0">
                <a:solidFill>
                  <a:schemeClr val="tx2"/>
                </a:solidFill>
                <a:latin typeface="Book Antiqua" pitchFamily="18" charset="0"/>
              </a:rPr>
              <a:t>National Plan for the RE </a:t>
            </a:r>
            <a:r>
              <a:rPr lang="fr-FR" sz="2000" b="1" dirty="0" err="1" smtClean="0">
                <a:solidFill>
                  <a:schemeClr val="tx2"/>
                </a:solidFill>
                <a:latin typeface="Book Antiqua" pitchFamily="18" charset="0"/>
              </a:rPr>
              <a:t>Electricity</a:t>
            </a:r>
            <a:r>
              <a:rPr lang="fr-FR" sz="2000" b="1" dirty="0" smtClean="0">
                <a:solidFill>
                  <a:schemeClr val="tx2"/>
                </a:solidFill>
                <a:latin typeface="Book Antiqua" pitchFamily="18" charset="0"/>
              </a:rPr>
              <a:t> Production</a:t>
            </a:r>
          </a:p>
        </p:txBody>
      </p:sp>
      <p:sp>
        <p:nvSpPr>
          <p:cNvPr id="14" name="Rectangle 13"/>
          <p:cNvSpPr/>
          <p:nvPr/>
        </p:nvSpPr>
        <p:spPr>
          <a:xfrm>
            <a:off x="285728" y="4276328"/>
            <a:ext cx="3143272" cy="500066"/>
          </a:xfrm>
          <a:prstGeom prst="rect">
            <a:avLst/>
          </a:prstGeom>
          <a:noFill/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  <a:softEdge rad="12700"/>
          </a:effec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 smtClean="0">
                <a:solidFill>
                  <a:schemeClr val="tx2"/>
                </a:solidFill>
                <a:latin typeface="Book Antiqua" pitchFamily="18" charset="0"/>
              </a:rPr>
              <a:t>Self </a:t>
            </a:r>
            <a:r>
              <a:rPr lang="fr-FR" sz="2000" b="1" dirty="0" err="1" smtClean="0">
                <a:solidFill>
                  <a:schemeClr val="tx2"/>
                </a:solidFill>
                <a:latin typeface="Book Antiqua" pitchFamily="18" charset="0"/>
              </a:rPr>
              <a:t>consumption</a:t>
            </a:r>
            <a:r>
              <a:rPr lang="fr-FR" sz="2000" b="1" dirty="0" smtClean="0">
                <a:solidFill>
                  <a:schemeClr val="tx2"/>
                </a:solidFill>
                <a:latin typeface="Book Antiqua" pitchFamily="18" charset="0"/>
              </a:rPr>
              <a:t> </a:t>
            </a:r>
            <a:r>
              <a:rPr lang="fr-FR" sz="2000" b="1" dirty="0" err="1" smtClean="0">
                <a:solidFill>
                  <a:schemeClr val="tx2"/>
                </a:solidFill>
                <a:latin typeface="Book Antiqua" pitchFamily="18" charset="0"/>
              </a:rPr>
              <a:t>projects</a:t>
            </a:r>
            <a:r>
              <a:rPr lang="fr-FR" sz="2000" b="1" dirty="0" smtClean="0">
                <a:solidFill>
                  <a:schemeClr val="tx2"/>
                </a:solidFill>
                <a:latin typeface="Book Antiqua" pitchFamily="18" charset="0"/>
              </a:rPr>
              <a:t> </a:t>
            </a:r>
          </a:p>
        </p:txBody>
      </p:sp>
      <p:sp>
        <p:nvSpPr>
          <p:cNvPr id="19" name="Rectangle 18"/>
          <p:cNvSpPr/>
          <p:nvPr/>
        </p:nvSpPr>
        <p:spPr>
          <a:xfrm>
            <a:off x="0" y="5517232"/>
            <a:ext cx="3563888" cy="785818"/>
          </a:xfrm>
          <a:prstGeom prst="rect">
            <a:avLst/>
          </a:prstGeom>
          <a:noFill/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  <a:softEdge rad="12700"/>
          </a:effec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2"/>
                </a:solidFill>
                <a:latin typeface="Book Antiqua" pitchFamily="18" charset="0"/>
              </a:rPr>
              <a:t>Export oriented strategy</a:t>
            </a:r>
            <a:endParaRPr lang="fr-FR" sz="2000" b="1" dirty="0" smtClean="0">
              <a:solidFill>
                <a:schemeClr val="tx2"/>
              </a:solidFill>
              <a:latin typeface="Book Antiqua" pitchFamily="18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142844" y="2912166"/>
            <a:ext cx="3143272" cy="500066"/>
          </a:xfrm>
          <a:prstGeom prst="rect">
            <a:avLst/>
          </a:prstGeom>
          <a:noFill/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  <a:softEdge rad="12700"/>
          </a:effec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2"/>
                </a:solidFill>
                <a:latin typeface="Book Antiqua" pitchFamily="18" charset="0"/>
              </a:rPr>
              <a:t>Promoting the private Initiative</a:t>
            </a:r>
          </a:p>
        </p:txBody>
      </p:sp>
      <p:sp>
        <p:nvSpPr>
          <p:cNvPr id="24" name="Rectangle 23"/>
          <p:cNvSpPr/>
          <p:nvPr/>
        </p:nvSpPr>
        <p:spPr>
          <a:xfrm>
            <a:off x="4191000" y="1524000"/>
            <a:ext cx="4953000" cy="976286"/>
          </a:xfrm>
          <a:prstGeom prst="rect">
            <a:avLst/>
          </a:prstGeom>
          <a:noFill/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  <a:softEdge rad="12700"/>
          </a:effec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lnSpc>
                <a:spcPct val="150000"/>
              </a:lnSpc>
            </a:pPr>
            <a:r>
              <a:rPr lang="en-US" sz="1400" b="1" dirty="0" smtClean="0">
                <a:solidFill>
                  <a:schemeClr val="tx1"/>
                </a:solidFill>
                <a:latin typeface="Book Antiqua" pitchFamily="18" charset="0"/>
              </a:rPr>
              <a:t>The Plan shall Specify 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400" dirty="0" smtClean="0">
                <a:solidFill>
                  <a:schemeClr val="tx1"/>
                </a:solidFill>
                <a:latin typeface="Book Antiqua" pitchFamily="18" charset="0"/>
              </a:rPr>
              <a:t>Production of electricity with regard to National needs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400" dirty="0" smtClean="0">
                <a:solidFill>
                  <a:schemeClr val="tx1"/>
                </a:solidFill>
                <a:latin typeface="Book Antiqua" pitchFamily="18" charset="0"/>
              </a:rPr>
              <a:t>Areas of project development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400" dirty="0" smtClean="0">
                <a:solidFill>
                  <a:schemeClr val="tx1"/>
                </a:solidFill>
                <a:latin typeface="Book Antiqua" pitchFamily="18" charset="0"/>
              </a:rPr>
              <a:t>Energetic reserves belonging to the State that may be attributed under Concession regime </a:t>
            </a:r>
          </a:p>
        </p:txBody>
      </p:sp>
      <p:sp>
        <p:nvSpPr>
          <p:cNvPr id="27" name="Rectangle 26"/>
          <p:cNvSpPr/>
          <p:nvPr/>
        </p:nvSpPr>
        <p:spPr>
          <a:xfrm>
            <a:off x="4191000" y="2852936"/>
            <a:ext cx="4953000" cy="990600"/>
          </a:xfrm>
          <a:prstGeom prst="rect">
            <a:avLst/>
          </a:prstGeom>
          <a:noFill/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  <a:softEdge rad="12700"/>
          </a:effec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400" dirty="0" smtClean="0">
                <a:solidFill>
                  <a:schemeClr val="tx1"/>
                </a:solidFill>
                <a:latin typeface="Book Antiqua" pitchFamily="18" charset="0"/>
              </a:rPr>
              <a:t> By Ministerial Permission (after consulting the technical commission) to allow private sector to launch RE projects </a:t>
            </a:r>
            <a:endParaRPr lang="fr-FR" sz="1400" b="1" dirty="0" smtClean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4175448" y="3861048"/>
            <a:ext cx="4968552" cy="1296144"/>
          </a:xfrm>
          <a:prstGeom prst="rect">
            <a:avLst/>
          </a:prstGeom>
          <a:noFill/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  <a:softEdge rad="12700"/>
          </a:effec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Wingdings" pitchFamily="2" charset="2"/>
              <a:buChar char="ü"/>
            </a:pPr>
            <a:endParaRPr lang="en-US" sz="1400" dirty="0" smtClean="0">
              <a:solidFill>
                <a:schemeClr val="tx1"/>
              </a:solidFill>
              <a:latin typeface="Book Antiqua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en-US" sz="1400" dirty="0" smtClean="0">
                <a:solidFill>
                  <a:schemeClr val="tx1"/>
                </a:solidFill>
                <a:latin typeface="Book Antiqua" pitchFamily="18" charset="0"/>
              </a:rPr>
              <a:t>Promotion of RE projects also for local collectivities and public companies</a:t>
            </a:r>
          </a:p>
          <a:p>
            <a:pPr>
              <a:buFont typeface="Wingdings" pitchFamily="2" charset="2"/>
              <a:buChar char="ü"/>
            </a:pPr>
            <a:endParaRPr lang="en-US" sz="1400" dirty="0" smtClean="0">
              <a:solidFill>
                <a:schemeClr val="tx1"/>
              </a:solidFill>
              <a:latin typeface="Book Antiqua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en-US" sz="1400" dirty="0" smtClean="0">
                <a:solidFill>
                  <a:schemeClr val="tx1"/>
                </a:solidFill>
                <a:latin typeface="Book Antiqua" pitchFamily="18" charset="0"/>
              </a:rPr>
              <a:t>Transporting electricity throw the national grid - Sale the surplus to STEG</a:t>
            </a:r>
          </a:p>
        </p:txBody>
      </p:sp>
      <p:sp>
        <p:nvSpPr>
          <p:cNvPr id="30" name="Rectangle 29"/>
          <p:cNvSpPr/>
          <p:nvPr/>
        </p:nvSpPr>
        <p:spPr>
          <a:xfrm>
            <a:off x="4175448" y="5562600"/>
            <a:ext cx="4968552" cy="838200"/>
          </a:xfrm>
          <a:prstGeom prst="rect">
            <a:avLst/>
          </a:prstGeom>
          <a:noFill/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  <a:softEdge rad="12700"/>
          </a:effec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400" dirty="0" smtClean="0">
                <a:solidFill>
                  <a:schemeClr val="tx1"/>
                </a:solidFill>
                <a:latin typeface="Book Antiqua" pitchFamily="18" charset="0"/>
              </a:rPr>
              <a:t>Promote concession RE projects </a:t>
            </a:r>
            <a:r>
              <a:rPr lang="en-US" sz="1400" dirty="0" smtClean="0">
                <a:solidFill>
                  <a:schemeClr val="tx1"/>
                </a:solidFill>
                <a:latin typeface="Book Antiqua" pitchFamily="18" charset="0"/>
              </a:rPr>
              <a:t>by </a:t>
            </a:r>
            <a:r>
              <a:rPr lang="en-US" sz="1400" dirty="0" smtClean="0">
                <a:solidFill>
                  <a:schemeClr val="tx1"/>
                </a:solidFill>
                <a:latin typeface="Book Antiqua" pitchFamily="18" charset="0"/>
              </a:rPr>
              <a:t>Tendering process</a:t>
            </a:r>
            <a:endParaRPr lang="en-US" sz="1400" dirty="0" smtClean="0">
              <a:solidFill>
                <a:schemeClr val="tx1"/>
              </a:solidFill>
              <a:latin typeface="Book Antiqua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400" dirty="0" smtClean="0">
                <a:solidFill>
                  <a:schemeClr val="tx1"/>
                </a:solidFill>
                <a:latin typeface="Book Antiqua" pitchFamily="18" charset="0"/>
              </a:rPr>
              <a:t>Possibility to implement an independent grid. </a:t>
            </a:r>
          </a:p>
        </p:txBody>
      </p:sp>
      <p:sp>
        <p:nvSpPr>
          <p:cNvPr id="31" name="Chevron 30"/>
          <p:cNvSpPr/>
          <p:nvPr/>
        </p:nvSpPr>
        <p:spPr>
          <a:xfrm>
            <a:off x="3563888" y="1700808"/>
            <a:ext cx="428628" cy="357190"/>
          </a:xfrm>
          <a:prstGeom prst="chevron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00">
              <a:solidFill>
                <a:schemeClr val="tx1"/>
              </a:solidFill>
              <a:latin typeface="Bell MT" pitchFamily="18" charset="0"/>
            </a:endParaRPr>
          </a:p>
        </p:txBody>
      </p:sp>
      <p:sp>
        <p:nvSpPr>
          <p:cNvPr id="16" name="Chevron 15"/>
          <p:cNvSpPr/>
          <p:nvPr/>
        </p:nvSpPr>
        <p:spPr>
          <a:xfrm>
            <a:off x="3581400" y="3048000"/>
            <a:ext cx="428628" cy="357190"/>
          </a:xfrm>
          <a:prstGeom prst="chevron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00">
              <a:solidFill>
                <a:schemeClr val="tx1"/>
              </a:solidFill>
              <a:latin typeface="Bell MT" pitchFamily="18" charset="0"/>
            </a:endParaRPr>
          </a:p>
        </p:txBody>
      </p:sp>
      <p:sp>
        <p:nvSpPr>
          <p:cNvPr id="17" name="Chevron 16"/>
          <p:cNvSpPr/>
          <p:nvPr/>
        </p:nvSpPr>
        <p:spPr>
          <a:xfrm>
            <a:off x="3635896" y="4365104"/>
            <a:ext cx="428628" cy="357190"/>
          </a:xfrm>
          <a:prstGeom prst="chevron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00">
              <a:solidFill>
                <a:schemeClr val="tx1"/>
              </a:solidFill>
              <a:latin typeface="Bell MT" pitchFamily="18" charset="0"/>
            </a:endParaRPr>
          </a:p>
        </p:txBody>
      </p:sp>
      <p:sp>
        <p:nvSpPr>
          <p:cNvPr id="18" name="Chevron 17"/>
          <p:cNvSpPr/>
          <p:nvPr/>
        </p:nvSpPr>
        <p:spPr>
          <a:xfrm>
            <a:off x="3635896" y="5736106"/>
            <a:ext cx="428628" cy="357190"/>
          </a:xfrm>
          <a:prstGeom prst="chevron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00">
              <a:solidFill>
                <a:schemeClr val="tx1"/>
              </a:solidFill>
              <a:latin typeface="Bell MT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e 1"/>
          <p:cNvGraphicFramePr/>
          <p:nvPr/>
        </p:nvGraphicFramePr>
        <p:xfrm>
          <a:off x="467544" y="908720"/>
          <a:ext cx="7920880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Accolade fermante 4"/>
          <p:cNvSpPr/>
          <p:nvPr/>
        </p:nvSpPr>
        <p:spPr>
          <a:xfrm rot="5400000">
            <a:off x="2447764" y="4041068"/>
            <a:ext cx="288032" cy="3528392"/>
          </a:xfrm>
          <a:prstGeom prst="rightBrac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Accolade fermante 5"/>
          <p:cNvSpPr/>
          <p:nvPr/>
        </p:nvSpPr>
        <p:spPr>
          <a:xfrm rot="5400000">
            <a:off x="6408204" y="4113076"/>
            <a:ext cx="288032" cy="3528392"/>
          </a:xfrm>
          <a:prstGeom prst="rightBrac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5220072" y="5949280"/>
            <a:ext cx="29523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cap="small" dirty="0" smtClean="0">
                <a:latin typeface="Calibri" pitchFamily="34" charset="0"/>
              </a:rPr>
              <a:t>Technical Commission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1259632" y="5949280"/>
            <a:ext cx="28083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cap="small" dirty="0" err="1" smtClean="0">
                <a:latin typeface="Calibri" pitchFamily="34" charset="0"/>
              </a:rPr>
              <a:t>Hight</a:t>
            </a:r>
            <a:r>
              <a:rPr lang="en-US" sz="2000" b="1" cap="small" dirty="0" smtClean="0">
                <a:latin typeface="Calibri" pitchFamily="34" charset="0"/>
              </a:rPr>
              <a:t> Commission</a:t>
            </a: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0" y="0"/>
            <a:ext cx="9144000" cy="720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</p:spPr>
        <p:txBody>
          <a:bodyPr vert="horz" lIns="91440" tIns="45720" rIns="91440" bIns="45720" rtlCol="0" anchor="ctr">
            <a:normAutofit fontScale="97500"/>
          </a:bodyPr>
          <a:lstStyle/>
          <a:p>
            <a:pPr indent="-3322638" algn="ctr">
              <a:lnSpc>
                <a:spcPct val="80000"/>
              </a:lnSpc>
              <a:spcBef>
                <a:spcPct val="0"/>
              </a:spcBef>
              <a:buClr>
                <a:schemeClr val="hlink"/>
              </a:buClr>
              <a:tabLst>
                <a:tab pos="890588" algn="l"/>
                <a:tab pos="1608138" algn="l"/>
                <a:tab pos="1701800" algn="l"/>
                <a:tab pos="3681413" algn="l"/>
              </a:tabLst>
              <a:defRPr/>
            </a:pPr>
            <a:r>
              <a:rPr lang="en-US" sz="2400" b="1" dirty="0" smtClean="0">
                <a:solidFill>
                  <a:schemeClr val="bg1"/>
                </a:solidFill>
                <a:latin typeface="Palatino Linotype" pitchFamily="18" charset="0"/>
              </a:rPr>
              <a:t>A new legal regime</a:t>
            </a:r>
            <a:endParaRPr lang="fr-FR" sz="2400" b="1" dirty="0" smtClean="0">
              <a:solidFill>
                <a:schemeClr val="bg1"/>
              </a:solidFill>
              <a:latin typeface="Palatino Linotyp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0" y="5157192"/>
            <a:ext cx="9144000" cy="1477328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Email: </a:t>
            </a: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Georgia" pitchFamily="18" charset="0"/>
                <a:hlinkClick r:id="rId3"/>
              </a:rPr>
              <a:t>elkhazen@anme.nat.tn</a:t>
            </a:r>
            <a:endParaRPr lang="en-US" sz="2000" b="1" dirty="0">
              <a:solidFill>
                <a:schemeClr val="tx2">
                  <a:lumMod val="75000"/>
                </a:schemeClr>
              </a:solidFill>
              <a:latin typeface="Georgia" pitchFamily="18" charset="0"/>
            </a:endParaRPr>
          </a:p>
          <a:p>
            <a:pPr algn="ctr">
              <a:lnSpc>
                <a:spcPct val="150000"/>
              </a:lnSpc>
              <a:defRPr/>
            </a:pP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Web site: </a:t>
            </a: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Georgia" pitchFamily="18" charset="0"/>
                <a:hlinkClick r:id="rId4"/>
              </a:rPr>
              <a:t>www.anme.nat.tn</a:t>
            </a: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 </a:t>
            </a:r>
          </a:p>
          <a:p>
            <a:pPr algn="ctr">
              <a:lnSpc>
                <a:spcPct val="150000"/>
              </a:lnSpc>
              <a:defRPr/>
            </a:pP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Tel</a:t>
            </a: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.: +216 71 906 900 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0" y="3068960"/>
            <a:ext cx="9144000" cy="1317092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ar-TN" sz="6000" b="1" dirty="0" smtClean="0">
                <a:solidFill>
                  <a:schemeClr val="tx2">
                    <a:lumMod val="75000"/>
                  </a:schemeClr>
                </a:solidFill>
                <a:latin typeface="Copperplate Gothic Bold" pitchFamily="34" charset="0"/>
              </a:rPr>
              <a:t>شكرا على الانتباه</a:t>
            </a:r>
            <a:endParaRPr lang="fr-FR" sz="6000" b="1" dirty="0">
              <a:solidFill>
                <a:schemeClr val="tx2">
                  <a:lumMod val="75000"/>
                </a:schemeClr>
              </a:solidFill>
              <a:latin typeface="Copperplate Gothic Bold" pitchFamily="34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60949" y="548680"/>
            <a:ext cx="5203339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720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</p:spPr>
        <p:txBody>
          <a:bodyPr vert="horz" lIns="91440" tIns="45720" rIns="91440" bIns="45720" rtlCol="0" anchor="ctr">
            <a:noAutofit/>
          </a:bodyPr>
          <a:lstStyle/>
          <a:p>
            <a:pPr indent="-3322638" algn="ctr">
              <a:spcBef>
                <a:spcPct val="0"/>
              </a:spcBef>
              <a:tabLst>
                <a:tab pos="890588" algn="l"/>
                <a:tab pos="1608138" algn="l"/>
                <a:tab pos="1701800" algn="l"/>
                <a:tab pos="3681413" algn="l"/>
              </a:tabLst>
              <a:defRPr/>
            </a:pPr>
            <a:r>
              <a:rPr lang="en-US" sz="2000" b="1" dirty="0" smtClean="0">
                <a:solidFill>
                  <a:schemeClr val="bg1"/>
                </a:solidFill>
                <a:latin typeface="Palatino Linotype" pitchFamily="18" charset="0"/>
              </a:rPr>
              <a:t>National Agency for Energy Conservation "ANME" </a:t>
            </a:r>
          </a:p>
          <a:p>
            <a:pPr indent="-3322638" algn="ctr">
              <a:spcBef>
                <a:spcPct val="0"/>
              </a:spcBef>
              <a:tabLst>
                <a:tab pos="890588" algn="l"/>
                <a:tab pos="1608138" algn="l"/>
                <a:tab pos="1701800" algn="l"/>
                <a:tab pos="3681413" algn="l"/>
              </a:tabLst>
              <a:defRPr/>
            </a:pPr>
            <a:endParaRPr lang="en-US" sz="1050" b="1" dirty="0" smtClean="0">
              <a:solidFill>
                <a:schemeClr val="bg1"/>
              </a:solidFill>
              <a:latin typeface="Palatino Linotype" pitchFamily="18" charset="0"/>
            </a:endParaRPr>
          </a:p>
          <a:p>
            <a:pPr indent="-3322638" algn="ctr">
              <a:spcBef>
                <a:spcPct val="0"/>
              </a:spcBef>
              <a:tabLst>
                <a:tab pos="890588" algn="l"/>
                <a:tab pos="1608138" algn="l"/>
                <a:tab pos="1701800" algn="l"/>
                <a:tab pos="3681413" algn="l"/>
              </a:tabLst>
              <a:defRPr/>
            </a:pPr>
            <a:r>
              <a:rPr lang="en-US" sz="2000" b="1" dirty="0" smtClean="0">
                <a:solidFill>
                  <a:schemeClr val="bg1"/>
                </a:solidFill>
                <a:latin typeface="Palatino Linotype" pitchFamily="18" charset="0"/>
              </a:rPr>
              <a:t>Presentation</a:t>
            </a:r>
            <a:endParaRPr lang="en-US" sz="2000" b="1" dirty="0">
              <a:solidFill>
                <a:schemeClr val="bg1"/>
              </a:solidFill>
              <a:latin typeface="Palatino Linotype" pitchFamily="18" charset="0"/>
            </a:endParaRPr>
          </a:p>
        </p:txBody>
      </p:sp>
      <p:sp>
        <p:nvSpPr>
          <p:cNvPr id="15365" name="Rectangle 2"/>
          <p:cNvSpPr>
            <a:spLocks noChangeArrowheads="1"/>
          </p:cNvSpPr>
          <p:nvPr/>
        </p:nvSpPr>
        <p:spPr bwMode="auto">
          <a:xfrm>
            <a:off x="0" y="1268760"/>
            <a:ext cx="9144000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buClr>
                <a:srgbClr val="10253F"/>
              </a:buClr>
              <a:buSzPct val="150000"/>
              <a:buFont typeface="Wingdings" pitchFamily="2" charset="2"/>
              <a:buChar char="ü"/>
            </a:pPr>
            <a:r>
              <a:rPr lang="en-US" sz="2400" b="1" dirty="0" smtClean="0">
                <a:solidFill>
                  <a:srgbClr val="376092"/>
                </a:solidFill>
              </a:rPr>
              <a:t>Creation :</a:t>
            </a:r>
            <a:r>
              <a:rPr lang="en-US" sz="2000" b="1" dirty="0" smtClean="0">
                <a:solidFill>
                  <a:srgbClr val="376092"/>
                </a:solidFill>
              </a:rPr>
              <a:t> </a:t>
            </a:r>
          </a:p>
          <a:p>
            <a:pPr algn="just" eaLnBrk="0" hangingPunct="0"/>
            <a:r>
              <a:rPr lang="en-US" sz="2000" b="1" dirty="0" smtClean="0">
                <a:solidFill>
                  <a:srgbClr val="376092"/>
                </a:solidFill>
              </a:rPr>
              <a:t>	</a:t>
            </a:r>
            <a:r>
              <a:rPr lang="en-US" sz="2000" dirty="0" smtClean="0">
                <a:solidFill>
                  <a:srgbClr val="376092"/>
                </a:solidFill>
              </a:rPr>
              <a:t>ANME was created in 1985.</a:t>
            </a:r>
          </a:p>
          <a:p>
            <a:pPr algn="just" eaLnBrk="0" hangingPunct="0"/>
            <a:r>
              <a:rPr lang="en-US" sz="1400" dirty="0" smtClean="0">
                <a:solidFill>
                  <a:schemeClr val="bg1"/>
                </a:solidFill>
                <a:latin typeface="Book Antiqua" pitchFamily="18" charset="0"/>
                <a:cs typeface="Times New Roman" pitchFamily="18" charset="0"/>
              </a:rPr>
              <a:t> </a:t>
            </a:r>
            <a:endParaRPr lang="en-US" sz="2000" b="1" dirty="0" smtClean="0">
              <a:solidFill>
                <a:srgbClr val="376092"/>
              </a:solidFill>
            </a:endParaRPr>
          </a:p>
          <a:p>
            <a:pPr algn="just">
              <a:buClr>
                <a:srgbClr val="10253F"/>
              </a:buClr>
              <a:buSzPct val="150000"/>
              <a:buFont typeface="Wingdings" pitchFamily="2" charset="2"/>
              <a:buChar char="ü"/>
            </a:pPr>
            <a:r>
              <a:rPr lang="en-US" sz="2400" b="1" dirty="0" smtClean="0">
                <a:solidFill>
                  <a:srgbClr val="376092"/>
                </a:solidFill>
              </a:rPr>
              <a:t>Status : </a:t>
            </a:r>
          </a:p>
          <a:p>
            <a:pPr algn="just">
              <a:buClr>
                <a:srgbClr val="10253F"/>
              </a:buClr>
              <a:buSzPct val="150000"/>
            </a:pPr>
            <a:r>
              <a:rPr lang="en-US" sz="2400" b="1" dirty="0" smtClean="0">
                <a:solidFill>
                  <a:srgbClr val="376092"/>
                </a:solidFill>
              </a:rPr>
              <a:t>	</a:t>
            </a:r>
            <a:r>
              <a:rPr lang="en-US" sz="2000" dirty="0" smtClean="0">
                <a:solidFill>
                  <a:srgbClr val="376092"/>
                </a:solidFill>
              </a:rPr>
              <a:t>ANME is a public institution placed under the aegis of the Ministry of Industry, Energy and Mining.</a:t>
            </a:r>
          </a:p>
          <a:p>
            <a:pPr>
              <a:buClr>
                <a:srgbClr val="10253F"/>
              </a:buClr>
              <a:buSzPct val="150000"/>
              <a:buFont typeface="Wingdings" pitchFamily="2" charset="2"/>
              <a:buChar char="ü"/>
            </a:pPr>
            <a:endParaRPr lang="en-US" sz="2000" b="1" dirty="0" smtClean="0">
              <a:solidFill>
                <a:srgbClr val="376092"/>
              </a:solidFill>
            </a:endParaRPr>
          </a:p>
          <a:p>
            <a:pPr algn="just">
              <a:buClr>
                <a:srgbClr val="10253F"/>
              </a:buClr>
              <a:buSzPct val="150000"/>
              <a:buFont typeface="Wingdings" pitchFamily="2" charset="2"/>
              <a:buChar char="ü"/>
            </a:pPr>
            <a:r>
              <a:rPr lang="en-US" sz="2400" b="1" dirty="0" smtClean="0">
                <a:solidFill>
                  <a:srgbClr val="376092"/>
                </a:solidFill>
              </a:rPr>
              <a:t>Mission : </a:t>
            </a:r>
          </a:p>
          <a:p>
            <a:pPr algn="just">
              <a:buClr>
                <a:srgbClr val="10253F"/>
              </a:buClr>
              <a:buSzPct val="150000"/>
            </a:pPr>
            <a:r>
              <a:rPr lang="en-US" sz="2400" b="1" dirty="0" smtClean="0">
                <a:solidFill>
                  <a:srgbClr val="376092"/>
                </a:solidFill>
              </a:rPr>
              <a:t>	</a:t>
            </a:r>
            <a:r>
              <a:rPr lang="en-US" sz="2000" dirty="0" smtClean="0">
                <a:solidFill>
                  <a:srgbClr val="376092"/>
                </a:solidFill>
              </a:rPr>
              <a:t>ANME’s role is to implement the state policy for energy conservation through promoting energy efficiency, renewable energies and energy substitution.</a:t>
            </a:r>
          </a:p>
          <a:p>
            <a:pPr algn="just">
              <a:buClr>
                <a:srgbClr val="10253F"/>
              </a:buClr>
              <a:buSzPct val="150000"/>
            </a:pPr>
            <a:endParaRPr lang="en-US" sz="2000" dirty="0">
              <a:solidFill>
                <a:srgbClr val="376092"/>
              </a:solidFill>
            </a:endParaRP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4797152"/>
            <a:ext cx="3960440" cy="2060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9" name="Rectangle 3"/>
          <p:cNvSpPr>
            <a:spLocks noChangeArrowheads="1"/>
          </p:cNvSpPr>
          <p:nvPr/>
        </p:nvSpPr>
        <p:spPr bwMode="auto">
          <a:xfrm>
            <a:off x="0" y="917575"/>
            <a:ext cx="9144000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2800" b="1" dirty="0" smtClean="0">
                <a:solidFill>
                  <a:schemeClr val="tx2">
                    <a:lumMod val="75000"/>
                  </a:schemeClr>
                </a:solidFill>
              </a:rPr>
              <a:t>Main Intervention Fields</a:t>
            </a:r>
            <a:endParaRPr lang="fr-FR" sz="2800" b="1" dirty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endParaRPr lang="fr-FR" sz="2400" dirty="0" smtClean="0">
              <a:solidFill>
                <a:srgbClr val="376092"/>
              </a:solidFill>
            </a:endParaRPr>
          </a:p>
          <a:p>
            <a:pPr algn="just">
              <a:buFont typeface="Wingdings" pitchFamily="2" charset="2"/>
              <a:buChar char="ü"/>
            </a:pPr>
            <a:r>
              <a:rPr lang="en-US" sz="2400" dirty="0" smtClean="0">
                <a:solidFill>
                  <a:srgbClr val="376092"/>
                </a:solidFill>
              </a:rPr>
              <a:t>Development and implementation of national programs on EE &amp;RE</a:t>
            </a:r>
          </a:p>
          <a:p>
            <a:pPr algn="just">
              <a:buFont typeface="Wingdings" pitchFamily="2" charset="2"/>
              <a:buChar char="ü"/>
            </a:pPr>
            <a:r>
              <a:rPr lang="en-US" sz="2400" dirty="0" smtClean="0">
                <a:solidFill>
                  <a:srgbClr val="376092"/>
                </a:solidFill>
              </a:rPr>
              <a:t>Conducting prospective and strategic studies and those relating to the mitigation of GHG emissions related to energy consumption</a:t>
            </a:r>
          </a:p>
          <a:p>
            <a:pPr algn="just">
              <a:buFont typeface="Wingdings" pitchFamily="2" charset="2"/>
              <a:buChar char="ü"/>
            </a:pPr>
            <a:r>
              <a:rPr lang="en-US" sz="2400" dirty="0" smtClean="0">
                <a:solidFill>
                  <a:srgbClr val="376092"/>
                </a:solidFill>
              </a:rPr>
              <a:t>Management of the National Fund for EE&amp;RE </a:t>
            </a:r>
            <a:r>
              <a:rPr lang="en-US" sz="2400" dirty="0" smtClean="0">
                <a:solidFill>
                  <a:srgbClr val="376092"/>
                </a:solidFill>
              </a:rPr>
              <a:t>named “FTE” </a:t>
            </a:r>
            <a:r>
              <a:rPr lang="en-US" sz="2400" dirty="0" smtClean="0">
                <a:solidFill>
                  <a:srgbClr val="376092"/>
                </a:solidFill>
              </a:rPr>
              <a:t>(a unified incentive mechanism to support the actions of EE&amp;RE)</a:t>
            </a:r>
          </a:p>
          <a:p>
            <a:pPr algn="just">
              <a:buFont typeface="Wingdings" pitchFamily="2" charset="2"/>
              <a:buChar char="ü"/>
            </a:pPr>
            <a:r>
              <a:rPr lang="en-US" sz="2400" dirty="0" smtClean="0">
                <a:solidFill>
                  <a:srgbClr val="376092"/>
                </a:solidFill>
              </a:rPr>
              <a:t>Proposal of legal and regulatory framework</a:t>
            </a:r>
          </a:p>
          <a:p>
            <a:pPr algn="just">
              <a:buFont typeface="Wingdings" pitchFamily="2" charset="2"/>
              <a:buChar char="ü"/>
            </a:pPr>
            <a:r>
              <a:rPr lang="en-US" sz="2400" dirty="0" smtClean="0">
                <a:solidFill>
                  <a:srgbClr val="376092"/>
                </a:solidFill>
              </a:rPr>
              <a:t>Granting of tax and financial incentives</a:t>
            </a:r>
          </a:p>
          <a:p>
            <a:pPr algn="just">
              <a:buFont typeface="Wingdings" pitchFamily="2" charset="2"/>
              <a:buChar char="ü"/>
            </a:pPr>
            <a:r>
              <a:rPr lang="en-US" sz="2400" dirty="0" smtClean="0">
                <a:solidFill>
                  <a:srgbClr val="376092"/>
                </a:solidFill>
              </a:rPr>
              <a:t>Preparation and implementation of awareness raising,  information, education and </a:t>
            </a:r>
            <a:r>
              <a:rPr lang="en-US" sz="2400" dirty="0" smtClean="0">
                <a:solidFill>
                  <a:srgbClr val="376092"/>
                </a:solidFill>
              </a:rPr>
              <a:t>training program</a:t>
            </a:r>
            <a:endParaRPr lang="en-US" sz="2400" dirty="0" smtClean="0">
              <a:solidFill>
                <a:srgbClr val="376092"/>
              </a:solidFill>
            </a:endParaRPr>
          </a:p>
          <a:p>
            <a:pPr algn="just">
              <a:buFont typeface="Wingdings" pitchFamily="2" charset="2"/>
              <a:buChar char="ü"/>
            </a:pPr>
            <a:r>
              <a:rPr lang="en-US" sz="2400" dirty="0" smtClean="0">
                <a:solidFill>
                  <a:srgbClr val="376092"/>
                </a:solidFill>
              </a:rPr>
              <a:t>Support  the R&amp;D and the innovation</a:t>
            </a:r>
          </a:p>
          <a:p>
            <a:pPr algn="just">
              <a:buFont typeface="Wingdings" pitchFamily="2" charset="2"/>
              <a:buChar char="ü"/>
            </a:pPr>
            <a:r>
              <a:rPr lang="en-US" sz="2400" dirty="0" smtClean="0">
                <a:solidFill>
                  <a:srgbClr val="376092"/>
                </a:solidFill>
              </a:rPr>
              <a:t>Support the development of the EE&amp;RE industry and Encourage the investment in this sectors</a:t>
            </a:r>
            <a:endParaRPr lang="fr-FR" sz="2400" dirty="0">
              <a:solidFill>
                <a:srgbClr val="376092"/>
              </a:solidFill>
            </a:endParaRP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720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</p:spPr>
        <p:txBody>
          <a:bodyPr vert="horz" lIns="91440" tIns="45720" rIns="91440" bIns="45720" rtlCol="0" anchor="ctr">
            <a:normAutofit fontScale="97500"/>
          </a:bodyPr>
          <a:lstStyle/>
          <a:p>
            <a:pPr indent="-3322638" algn="ctr">
              <a:lnSpc>
                <a:spcPct val="80000"/>
              </a:lnSpc>
              <a:spcBef>
                <a:spcPct val="0"/>
              </a:spcBef>
              <a:tabLst>
                <a:tab pos="890588" algn="l"/>
                <a:tab pos="1608138" algn="l"/>
                <a:tab pos="1701800" algn="l"/>
                <a:tab pos="3681413" algn="l"/>
              </a:tabLst>
              <a:defRPr/>
            </a:pPr>
            <a:r>
              <a:rPr lang="en-US" sz="2400" b="1" dirty="0" smtClean="0">
                <a:solidFill>
                  <a:schemeClr val="bg1"/>
                </a:solidFill>
                <a:latin typeface="Palatino Linotype" pitchFamily="18" charset="0"/>
              </a:rPr>
              <a:t>National Agency for Energy Conservation "ANME”</a:t>
            </a:r>
            <a:endParaRPr lang="en-US" sz="2400" b="1" dirty="0">
              <a:solidFill>
                <a:schemeClr val="bg1"/>
              </a:solidFill>
              <a:latin typeface="Palatino Linotyp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0" y="-27384"/>
            <a:ext cx="9144000" cy="90872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</p:spPr>
        <p:txBody>
          <a:bodyPr vert="horz" lIns="91440" tIns="45720" rIns="91440" bIns="45720" rtlCol="0" anchor="ctr">
            <a:noAutofit/>
          </a:bodyPr>
          <a:lstStyle/>
          <a:p>
            <a:pPr indent="-3322638" algn="ctr">
              <a:lnSpc>
                <a:spcPct val="80000"/>
              </a:lnSpc>
              <a:spcBef>
                <a:spcPct val="0"/>
              </a:spcBef>
              <a:tabLst>
                <a:tab pos="890588" algn="l"/>
                <a:tab pos="1608138" algn="l"/>
                <a:tab pos="1701800" algn="l"/>
                <a:tab pos="3681413" algn="l"/>
              </a:tabLst>
              <a:defRPr/>
            </a:pPr>
            <a:r>
              <a:rPr lang="en-US" sz="4000" b="1" dirty="0" smtClean="0">
                <a:solidFill>
                  <a:schemeClr val="bg1"/>
                </a:solidFill>
                <a:latin typeface="+mj-lt"/>
              </a:rPr>
              <a:t>Summary</a:t>
            </a:r>
          </a:p>
        </p:txBody>
      </p:sp>
      <p:sp>
        <p:nvSpPr>
          <p:cNvPr id="15365" name="Rectangle 2"/>
          <p:cNvSpPr>
            <a:spLocks noChangeArrowheads="1"/>
          </p:cNvSpPr>
          <p:nvPr/>
        </p:nvSpPr>
        <p:spPr bwMode="auto">
          <a:xfrm>
            <a:off x="683568" y="1589680"/>
            <a:ext cx="8460432" cy="433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buClr>
                <a:srgbClr val="10253F"/>
              </a:buClr>
              <a:buSzPct val="150000"/>
            </a:pPr>
            <a:r>
              <a:rPr lang="en-US" sz="2800" b="1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  <a:t>ANME presentation</a:t>
            </a:r>
          </a:p>
          <a:p>
            <a:pPr algn="just">
              <a:buClr>
                <a:srgbClr val="10253F"/>
              </a:buClr>
              <a:buSzPct val="150000"/>
            </a:pPr>
            <a:endParaRPr lang="en-US" sz="2800" b="1" dirty="0" smtClean="0">
              <a:solidFill>
                <a:srgbClr val="376092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Clr>
                <a:srgbClr val="10253F"/>
              </a:buClr>
              <a:buSzPct val="150000"/>
            </a:pPr>
            <a:r>
              <a:rPr lang="en-US" sz="2800" b="1" dirty="0" smtClean="0">
                <a:solidFill>
                  <a:srgbClr val="376092"/>
                </a:solidFill>
                <a:latin typeface="Arial" pitchFamily="34" charset="0"/>
                <a:cs typeface="Arial" pitchFamily="34" charset="0"/>
              </a:rPr>
              <a:t>Tunisian Energy Context</a:t>
            </a:r>
          </a:p>
          <a:p>
            <a:pPr algn="just">
              <a:buClr>
                <a:srgbClr val="10253F"/>
              </a:buClr>
              <a:buSzPct val="150000"/>
            </a:pPr>
            <a:endParaRPr lang="en-US" sz="2800" b="1" dirty="0" smtClean="0">
              <a:solidFill>
                <a:srgbClr val="376092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Clr>
                <a:srgbClr val="10253F"/>
              </a:buClr>
              <a:buSzPct val="150000"/>
            </a:pPr>
            <a:r>
              <a:rPr lang="en-US" sz="2800" b="1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  <a:t>Tunisian RE achievement</a:t>
            </a:r>
          </a:p>
          <a:p>
            <a:pPr algn="just">
              <a:buClr>
                <a:srgbClr val="10253F"/>
              </a:buClr>
              <a:buSzPct val="150000"/>
            </a:pPr>
            <a:endParaRPr lang="en-US" sz="2800" b="1" dirty="0" smtClean="0">
              <a:solidFill>
                <a:schemeClr val="tx2">
                  <a:lumMod val="20000"/>
                  <a:lumOff val="8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Clr>
                <a:srgbClr val="10253F"/>
              </a:buClr>
              <a:buSzPct val="150000"/>
            </a:pPr>
            <a:r>
              <a:rPr lang="en-US" sz="2800" b="1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  <a:t>Tunisian RE strategy by 2030</a:t>
            </a:r>
          </a:p>
          <a:p>
            <a:pPr algn="just">
              <a:buClr>
                <a:srgbClr val="10253F"/>
              </a:buClr>
              <a:buSzPct val="150000"/>
            </a:pPr>
            <a:endParaRPr lang="en-US" sz="2800" b="1" dirty="0" smtClean="0">
              <a:solidFill>
                <a:schemeClr val="tx2">
                  <a:lumMod val="20000"/>
                  <a:lumOff val="8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Clr>
                <a:srgbClr val="10253F"/>
              </a:buClr>
              <a:buSzPct val="150000"/>
            </a:pPr>
            <a:r>
              <a:rPr lang="en-US" sz="2800" b="1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  <a:t>New Regulator framework</a:t>
            </a:r>
          </a:p>
          <a:p>
            <a:pPr algn="just">
              <a:buClr>
                <a:srgbClr val="10253F"/>
              </a:buClr>
              <a:buSzPct val="150000"/>
            </a:pPr>
            <a:endParaRPr lang="en-US" sz="2400" dirty="0">
              <a:solidFill>
                <a:srgbClr val="376092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77069"/>
            <a:ext cx="9144000" cy="524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AutoShape 152551"/>
          <p:cNvSpPr>
            <a:spLocks noChangeArrowheads="1"/>
          </p:cNvSpPr>
          <p:nvPr/>
        </p:nvSpPr>
        <p:spPr bwMode="auto">
          <a:xfrm>
            <a:off x="0" y="-27383"/>
            <a:ext cx="9172575" cy="720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</p:spPr>
        <p:txBody>
          <a:bodyPr vert="horz" lIns="91440" tIns="45720" rIns="91440" bIns="45720" rtlCol="0" anchor="ctr">
            <a:normAutofit fontScale="97500"/>
          </a:bodyPr>
          <a:lstStyle/>
          <a:p>
            <a:pPr indent="-3322638" algn="ctr">
              <a:lnSpc>
                <a:spcPct val="80000"/>
              </a:lnSpc>
              <a:spcBef>
                <a:spcPct val="0"/>
              </a:spcBef>
              <a:tabLst>
                <a:tab pos="890588" algn="l"/>
                <a:tab pos="1608138" algn="l"/>
                <a:tab pos="1701800" algn="l"/>
                <a:tab pos="3681413" algn="l"/>
              </a:tabLst>
              <a:defRPr/>
            </a:pPr>
            <a:r>
              <a:rPr lang="en-US" sz="2400" b="1" dirty="0" smtClean="0">
                <a:solidFill>
                  <a:schemeClr val="bg1"/>
                </a:solidFill>
                <a:latin typeface="Palatino Linotype" pitchFamily="18" charset="0"/>
              </a:rPr>
              <a:t>Electricity</a:t>
            </a:r>
            <a:r>
              <a:rPr lang="fr-FR" sz="2400" b="1" dirty="0" smtClean="0">
                <a:solidFill>
                  <a:schemeClr val="bg1"/>
                </a:solidFill>
                <a:latin typeface="Palatino Linotype" pitchFamily="18" charset="0"/>
              </a:rPr>
              <a:t>  </a:t>
            </a:r>
            <a:r>
              <a:rPr lang="fr-FR" sz="2400" b="1" dirty="0" err="1" smtClean="0">
                <a:solidFill>
                  <a:schemeClr val="bg1"/>
                </a:solidFill>
                <a:latin typeface="Palatino Linotype" pitchFamily="18" charset="0"/>
              </a:rPr>
              <a:t>Sector</a:t>
            </a:r>
            <a:endParaRPr lang="fr-FR" sz="2400" b="1" dirty="0">
              <a:solidFill>
                <a:schemeClr val="bg1"/>
              </a:solidFill>
              <a:latin typeface="Palatino Linotype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932040" y="5661248"/>
            <a:ext cx="4211960" cy="64633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r>
              <a:rPr lang="en-US" b="1" dirty="0" smtClean="0"/>
              <a:t>47% of natural gas needs are provided by the Algerian gas</a:t>
            </a:r>
            <a:endParaRPr lang="fr-FR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1578022"/>
            <a:ext cx="2778672" cy="377077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0" y="-18256"/>
            <a:ext cx="9144000" cy="720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</p:spPr>
        <p:txBody>
          <a:bodyPr vert="horz" lIns="91440" tIns="45720" rIns="91440" bIns="45720" rtlCol="0" anchor="ctr">
            <a:normAutofit fontScale="97500"/>
          </a:bodyPr>
          <a:lstStyle/>
          <a:p>
            <a:pPr indent="-3322638">
              <a:lnSpc>
                <a:spcPct val="80000"/>
              </a:lnSpc>
              <a:buClr>
                <a:schemeClr val="hlink"/>
              </a:buClr>
              <a:tabLst>
                <a:tab pos="890588" algn="l"/>
                <a:tab pos="1608138" algn="l"/>
                <a:tab pos="1701800" algn="l"/>
                <a:tab pos="3681413" algn="l"/>
              </a:tabLst>
              <a:defRPr/>
            </a:pPr>
            <a:r>
              <a:rPr lang="en-US" sz="2400" b="1" smtClean="0">
                <a:solidFill>
                  <a:schemeClr val="bg1"/>
                </a:solidFill>
                <a:latin typeface="Palatino Linotype" pitchFamily="18" charset="0"/>
                <a:ea typeface="+mn-ea"/>
                <a:cs typeface="+mn-cs"/>
              </a:rPr>
              <a:t> Renewable Energy Potentiel in Tunisia</a:t>
            </a:r>
          </a:p>
        </p:txBody>
      </p:sp>
      <p:sp>
        <p:nvSpPr>
          <p:cNvPr id="13" name="Rectangle 12"/>
          <p:cNvSpPr/>
          <p:nvPr/>
        </p:nvSpPr>
        <p:spPr>
          <a:xfrm>
            <a:off x="6592930" y="1071262"/>
            <a:ext cx="1159293" cy="3789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742950" lvl="1" indent="-285750" algn="ctr" rtl="1">
              <a:lnSpc>
                <a:spcPct val="110000"/>
              </a:lnSpc>
              <a:spcBef>
                <a:spcPct val="20000"/>
              </a:spcBef>
              <a:buClr>
                <a:schemeClr val="tx2"/>
              </a:buClr>
              <a:buSzPct val="80000"/>
              <a:defRPr/>
            </a:pPr>
            <a:r>
              <a:rPr lang="fr-FR" b="1" kern="0" dirty="0" smtClean="0">
                <a:solidFill>
                  <a:srgbClr val="C00000"/>
                </a:solidFill>
                <a:cs typeface="Tahoma" pitchFamily="34" charset="0"/>
              </a:rPr>
              <a:t>Wind</a:t>
            </a:r>
            <a:endParaRPr lang="ar-TN" sz="1800" b="1" kern="0" baseline="0" dirty="0" smtClean="0">
              <a:solidFill>
                <a:srgbClr val="C00000"/>
              </a:solidFill>
              <a:cs typeface="Tahoma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527608" y="1001958"/>
            <a:ext cx="1130438" cy="3789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742950" lvl="1" indent="-285750" algn="ctr" rtl="1">
              <a:lnSpc>
                <a:spcPct val="110000"/>
              </a:lnSpc>
              <a:spcBef>
                <a:spcPct val="20000"/>
              </a:spcBef>
              <a:buClr>
                <a:schemeClr val="tx2"/>
              </a:buClr>
              <a:buSzPct val="80000"/>
              <a:defRPr/>
            </a:pPr>
            <a:r>
              <a:rPr lang="fr-FR" sz="1800" b="1" kern="0" baseline="0" noProof="1" smtClean="0">
                <a:solidFill>
                  <a:srgbClr val="C00000"/>
                </a:solidFill>
                <a:cs typeface="Tahoma" pitchFamily="34" charset="0"/>
              </a:rPr>
              <a:t>Solar</a:t>
            </a:r>
            <a:endParaRPr lang="ar-SA" sz="1800" b="1" kern="0" baseline="0" noProof="1">
              <a:solidFill>
                <a:srgbClr val="C00000"/>
              </a:solidFill>
              <a:cs typeface="Tahoma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004048" y="5538462"/>
            <a:ext cx="3962400" cy="830997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108000" lvl="1" indent="-285750" algn="ctr" rtl="1">
              <a:lnSpc>
                <a:spcPct val="110000"/>
              </a:lnSpc>
              <a:spcBef>
                <a:spcPct val="20000"/>
              </a:spcBef>
              <a:buClr>
                <a:schemeClr val="tx2"/>
              </a:buClr>
              <a:buSzPct val="80000"/>
              <a:defRPr/>
            </a:pPr>
            <a:r>
              <a:rPr lang="en-US" sz="2000" b="1" kern="0" baseline="0" dirty="0" smtClean="0">
                <a:solidFill>
                  <a:schemeClr val="bg1"/>
                </a:solidFill>
                <a:cs typeface="Tahoma" pitchFamily="34" charset="0"/>
              </a:rPr>
              <a:t>Estimated Potential:</a:t>
            </a:r>
          </a:p>
          <a:p>
            <a:pPr marL="108000" lvl="1" indent="-285750" algn="ctr" rtl="1">
              <a:lnSpc>
                <a:spcPct val="110000"/>
              </a:lnSpc>
              <a:spcBef>
                <a:spcPct val="20000"/>
              </a:spcBef>
              <a:buClr>
                <a:schemeClr val="tx2"/>
              </a:buClr>
              <a:buSzPct val="80000"/>
              <a:defRPr/>
            </a:pPr>
            <a:r>
              <a:rPr lang="en-US" sz="2000" b="1" kern="0" baseline="0" dirty="0" smtClean="0">
                <a:solidFill>
                  <a:schemeClr val="bg1"/>
                </a:solidFill>
                <a:cs typeface="Tahoma" pitchFamily="34" charset="0"/>
              </a:rPr>
              <a:t> 8 000 MW</a:t>
            </a:r>
            <a:endParaRPr lang="en-US" sz="2000" b="1" kern="0" baseline="0" dirty="0" smtClean="0">
              <a:solidFill>
                <a:schemeClr val="bg1"/>
              </a:solidFill>
              <a:cs typeface="Tahoma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07504" y="5538462"/>
            <a:ext cx="3678678" cy="830997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108000" lvl="1" indent="-285750" algn="ctr" rtl="1">
              <a:lnSpc>
                <a:spcPct val="110000"/>
              </a:lnSpc>
              <a:spcBef>
                <a:spcPct val="20000"/>
              </a:spcBef>
              <a:buClr>
                <a:schemeClr val="tx2"/>
              </a:buClr>
              <a:buSzPct val="80000"/>
              <a:defRPr/>
            </a:pPr>
            <a:r>
              <a:rPr lang="en-US" sz="2000" b="1" kern="0" baseline="0" dirty="0" smtClean="0">
                <a:solidFill>
                  <a:schemeClr val="bg1"/>
                </a:solidFill>
                <a:cs typeface="Tahoma" pitchFamily="34" charset="0"/>
              </a:rPr>
              <a:t>Enormous Potential:  </a:t>
            </a:r>
          </a:p>
          <a:p>
            <a:pPr marL="108000" lvl="1" indent="-285750" algn="ctr" rtl="1">
              <a:lnSpc>
                <a:spcPct val="110000"/>
              </a:lnSpc>
              <a:spcBef>
                <a:spcPct val="20000"/>
              </a:spcBef>
              <a:buClr>
                <a:schemeClr val="tx2"/>
              </a:buClr>
              <a:buSzPct val="80000"/>
              <a:defRPr/>
            </a:pPr>
            <a:r>
              <a:rPr lang="en-US" sz="2000" b="1" kern="0" dirty="0" smtClean="0">
                <a:solidFill>
                  <a:schemeClr val="bg1"/>
                </a:solidFill>
                <a:cs typeface="Tahoma" pitchFamily="34" charset="0"/>
              </a:rPr>
              <a:t>Hundred</a:t>
            </a:r>
            <a:r>
              <a:rPr lang="en-US" sz="2000" b="1" kern="0" baseline="0" dirty="0" smtClean="0">
                <a:solidFill>
                  <a:schemeClr val="bg1"/>
                </a:solidFill>
                <a:cs typeface="Tahoma" pitchFamily="34" charset="0"/>
              </a:rPr>
              <a:t> GW</a:t>
            </a:r>
            <a:endParaRPr lang="en-US" sz="2000" b="1" kern="0" baseline="0" dirty="0" smtClean="0">
              <a:solidFill>
                <a:schemeClr val="bg1"/>
              </a:solidFill>
              <a:cs typeface="Tahoma" pitchFamily="34" charset="0"/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8" y="1500174"/>
            <a:ext cx="2733006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2847</TotalTime>
  <Words>970</Words>
  <Application>Microsoft Office PowerPoint</Application>
  <PresentationFormat>Affichage à l'écran (4:3)</PresentationFormat>
  <Paragraphs>297</Paragraphs>
  <Slides>32</Slides>
  <Notes>9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32</vt:i4>
      </vt:variant>
    </vt:vector>
  </HeadingPairs>
  <TitlesOfParts>
    <vt:vector size="33" baseType="lpstr">
      <vt:lpstr>Thème Office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 Renewable Energy Potentiel in Tunisia</vt:lpstr>
      <vt:lpstr>Diapositive 10</vt:lpstr>
      <vt:lpstr>Diapositive 11</vt:lpstr>
      <vt:lpstr>Diapositive 12</vt:lpstr>
      <vt:lpstr>Diapositive 13</vt:lpstr>
      <vt:lpstr>Diapositive 14</vt:lpstr>
      <vt:lpstr> PROSOL Residential : Solar Water Heater</vt:lpstr>
      <vt:lpstr>Solar Water Heater</vt:lpstr>
      <vt:lpstr>Diapositive 17</vt:lpstr>
      <vt:lpstr> PROSOL Elec : PV Roof top program</vt:lpstr>
      <vt:lpstr>Diapositive 19</vt:lpstr>
      <vt:lpstr>Diapositive 20</vt:lpstr>
      <vt:lpstr>Diapositive 21</vt:lpstr>
      <vt:lpstr>Diapositive 22</vt:lpstr>
      <vt:lpstr>Electric Mix by 2030</vt:lpstr>
      <vt:lpstr>Capacities Target by technology</vt:lpstr>
      <vt:lpstr>Diapositive 25</vt:lpstr>
      <vt:lpstr>Diapositive 26</vt:lpstr>
      <vt:lpstr>Diapositive 27</vt:lpstr>
      <vt:lpstr>Diapositive 28</vt:lpstr>
      <vt:lpstr>Diapositive 29</vt:lpstr>
      <vt:lpstr>Diapositive 30</vt:lpstr>
      <vt:lpstr>Diapositive 31</vt:lpstr>
      <vt:lpstr>Diapositive 32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AbdessalemK</dc:creator>
  <cp:lastModifiedBy>Abdessalem EL KHAZEN</cp:lastModifiedBy>
  <cp:revision>132</cp:revision>
  <dcterms:created xsi:type="dcterms:W3CDTF">2013-06-24T12:37:06Z</dcterms:created>
  <dcterms:modified xsi:type="dcterms:W3CDTF">2015-03-24T00:59:31Z</dcterms:modified>
</cp:coreProperties>
</file>