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7C"/>
    <a:srgbClr val="1D6097"/>
    <a:srgbClr val="FF8989"/>
    <a:srgbClr val="195485"/>
    <a:srgbClr val="886440"/>
    <a:srgbClr val="009ED6"/>
    <a:srgbClr val="3281C8"/>
    <a:srgbClr val="1F4E79"/>
    <a:srgbClr val="264B88"/>
    <a:srgbClr val="909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66785" autoAdjust="0"/>
  </p:normalViewPr>
  <p:slideViewPr>
    <p:cSldViewPr snapToGrid="0">
      <p:cViewPr varScale="1">
        <p:scale>
          <a:sx n="85" d="100"/>
          <a:sy n="85" d="100"/>
        </p:scale>
        <p:origin x="63" y="4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8257</TotalTime>
  <Words>1514</Words>
  <Application>Microsoft Office PowerPoint</Application>
  <PresentationFormat>Widescreen</PresentationFormat>
  <Paragraphs>406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宋体</vt:lpstr>
      <vt:lpstr>Arial</vt:lpstr>
      <vt:lpstr>Calibri</vt:lpstr>
      <vt:lpstr>Calibri Light</vt:lpstr>
      <vt:lpstr>Cooper Black</vt:lpstr>
      <vt:lpstr>HelveticaNeueLT Std Blk Cn</vt:lpstr>
      <vt:lpstr>HelveticaNeueLT Std Med Cn</vt:lpstr>
      <vt:lpstr>Impact</vt:lpstr>
      <vt:lpstr>onaizah mateen-ayman</vt:lpstr>
      <vt:lpstr>Sakkal Majalla</vt:lpstr>
      <vt:lpstr>Wingdings</vt:lpstr>
      <vt:lpstr>Office Theme</vt:lpstr>
      <vt:lpstr>PowerPoint Presentation</vt:lpstr>
      <vt:lpstr>Index</vt:lpstr>
      <vt:lpstr>1. About SCZone</vt:lpstr>
      <vt:lpstr>1. About SCZone</vt:lpstr>
      <vt:lpstr>1. About SCZone</vt:lpstr>
      <vt:lpstr>1. About SCZone</vt:lpstr>
      <vt:lpstr>1. About SCZone</vt:lpstr>
      <vt:lpstr>1. About SCZone</vt:lpstr>
      <vt:lpstr>1. About SCZone</vt:lpstr>
      <vt:lpstr>2. Connectivity &amp; Accessibility</vt:lpstr>
      <vt:lpstr>2. Connectivity &amp; Accessibility</vt:lpstr>
      <vt:lpstr>2. Connectivity &amp; Accessibility</vt:lpstr>
      <vt:lpstr>2. Connectivity &amp; Accessibility</vt:lpstr>
      <vt:lpstr>2. Connectivity &amp; Accessibility</vt:lpstr>
      <vt:lpstr>2. Connectivity &amp; Accessibility</vt:lpstr>
      <vt:lpstr>2. Connectivity &amp; Accessibility</vt:lpstr>
      <vt:lpstr>3. Investment Catalysts</vt:lpstr>
      <vt:lpstr>3. Investment Catalysts</vt:lpstr>
      <vt:lpstr>3. Investment Catalysts</vt:lpstr>
      <vt:lpstr>3. Investment Catalysts</vt:lpstr>
      <vt:lpstr>3. Investment Catalysts</vt:lpstr>
      <vt:lpstr>3. Investment Catalysts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5. Investment Opportunities</vt:lpstr>
      <vt:lpstr>PowerPoint Presentation</vt:lpstr>
      <vt:lpstr>PowerPoint Presentation</vt:lpstr>
    </vt:vector>
  </TitlesOfParts>
  <Company>otventures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Angela Fouad</dc:creator>
  <cp:lastModifiedBy>Abd El Kader Darwish</cp:lastModifiedBy>
  <cp:revision>1577</cp:revision>
  <cp:lastPrinted>2016-07-21T13:53:02Z</cp:lastPrinted>
  <dcterms:created xsi:type="dcterms:W3CDTF">2016-02-18T11:04:30Z</dcterms:created>
  <dcterms:modified xsi:type="dcterms:W3CDTF">2017-11-27T18:43:15Z</dcterms:modified>
</cp:coreProperties>
</file>