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54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9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1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4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7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D2307-8D6D-41AC-BECD-785616B12A0B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D781-E8E3-4F23-8B8B-0C7D0E1C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tab;lous asemat al ektesad\powr point\New folde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tab;lous asemat al ektesad\marad wa marfa\New folder\New folder\New folder\DJI_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4210"/>
            <a:ext cx="5638800" cy="284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912805"/>
            <a:ext cx="4362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مرفأ طرابلس يبقى شريانا لكل لبنان وحتى لبلدان الجوار العربي والمجتمع الدولي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يحتوي على رصيف للحاويات والرافعات العملاقة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يمتد بطول 600 م و بعمق 16 م و سيصل الى عمق 17م </a:t>
            </a: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smtClean="0"/>
              <a:t>المرفأ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413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10820" y="3068181"/>
            <a:ext cx="28759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معرض مصنف دوليا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تعتبر مساحته من اكبر المساحات بالنسبة للمعارض في لبنان</a:t>
            </a: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 smtClean="0"/>
              <a:t>معرض رشيد كرامي الدولي</a:t>
            </a:r>
            <a:endParaRPr lang="en-US" sz="2400" b="1" dirty="0"/>
          </a:p>
        </p:txBody>
      </p:sp>
      <p:pic>
        <p:nvPicPr>
          <p:cNvPr id="4098" name="Picture 2" descr="F:\tab;lous asemat al ektesad\marad wa marfa\New folder\New folder\New folder\DJI_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42" y="285749"/>
            <a:ext cx="5334000" cy="278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786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91620" y="2989005"/>
            <a:ext cx="4247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تشمل مساحة اجمالية تتجاوز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500 الف متر مربع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انظمتها الداخلية لجهة الاستثمار الاقليمي و الاجنبي متحرر من القيود والتشريعات التقليدية والروتينية</a:t>
            </a: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 smtClean="0"/>
              <a:t>المنطقة الاقتصادية الخاصة</a:t>
            </a:r>
            <a:endParaRPr lang="en-US" sz="2400" b="1" dirty="0"/>
          </a:p>
        </p:txBody>
      </p:sp>
      <p:pic>
        <p:nvPicPr>
          <p:cNvPr id="3074" name="Picture 2" descr="F:\tab;lous asemat al ektesad\marad wa marfa\New folder\New folder\New folder\DJI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27" y="238613"/>
            <a:ext cx="5566973" cy="2750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57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3409950"/>
            <a:ext cx="3342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يتمتع المطار بالجهوزية الكاملة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يشمل المشروع منطقة حرة مساحتها 500 الف متر مربع</a:t>
            </a: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 smtClean="0"/>
              <a:t>مطار الرئيس رينيه معوض (القليعات)</a:t>
            </a:r>
            <a:endParaRPr lang="en-US" sz="2400" b="1" dirty="0"/>
          </a:p>
        </p:txBody>
      </p:sp>
      <p:pic>
        <p:nvPicPr>
          <p:cNvPr id="5122" name="Picture 2" descr="F:\tab;lous asemat al ektesad\matar elay3at -Recovere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5" y="209550"/>
            <a:ext cx="4736325" cy="303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3305656"/>
            <a:ext cx="37713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400" b="1" dirty="0" smtClean="0">
                <a:solidFill>
                  <a:schemeClr val="bg1">
                    <a:lumMod val="95000"/>
                  </a:schemeClr>
                </a:solidFill>
              </a:rPr>
              <a:t>مع بدء التنقيب و استخراج النفط والغاز سيكون غنى طرابلس بتصرف كل لبنان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endParaRPr lang="ar-LB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 smtClean="0"/>
              <a:t>المصفاة</a:t>
            </a:r>
            <a:endParaRPr lang="en-US" sz="2400" b="1" dirty="0"/>
          </a:p>
        </p:txBody>
      </p:sp>
      <p:pic>
        <p:nvPicPr>
          <p:cNvPr id="6146" name="Picture 2" descr="F:\tab;lous asemat al ektesad\mesfat trabl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43" y="285750"/>
            <a:ext cx="4176713" cy="2787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713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tab;lous asemat al ektesad\powr point\New folder\backgrowo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1268" y="3084314"/>
            <a:ext cx="331413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تسمح بربط لبنان مع العالم 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تنشيط حركة المرافئ</a:t>
            </a:r>
          </a:p>
          <a:p>
            <a:pPr algn="r"/>
            <a:r>
              <a:rPr lang="ar-LB" sz="2000" b="1" dirty="0" smtClean="0">
                <a:solidFill>
                  <a:schemeClr val="bg1">
                    <a:lumMod val="95000"/>
                  </a:schemeClr>
                </a:solidFill>
              </a:rPr>
              <a:t>تخفيف الضغط عن المستوعبات والطرقات</a:t>
            </a:r>
          </a:p>
          <a:p>
            <a:pPr algn="r"/>
            <a:r>
              <a:rPr lang="ar-LB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algn="r"/>
            <a:endParaRPr lang="ar-LB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210" y="3333750"/>
            <a:ext cx="2120332" cy="1143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 smtClean="0"/>
              <a:t>شبكة القطار (سكة الحديد)</a:t>
            </a:r>
            <a:endParaRPr lang="en-US" sz="1600" b="1" dirty="0"/>
          </a:p>
        </p:txBody>
      </p:sp>
      <p:pic>
        <p:nvPicPr>
          <p:cNvPr id="7170" name="Picture 2" descr="F:\tab;lous asemat al ektesad\marad wa marfa\New folder\New folder\New folder\DJI_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86000" y="197303"/>
            <a:ext cx="5715000" cy="2755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333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tab;lous asemat al ektesad\powr point\New folde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51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128</Words>
  <Application>Microsoft Office PowerPoint</Application>
  <PresentationFormat>On-screen Show (16:9)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mtotonji</dc:creator>
  <cp:lastModifiedBy>mtotonji</cp:lastModifiedBy>
  <cp:revision>13</cp:revision>
  <dcterms:created xsi:type="dcterms:W3CDTF">2017-11-25T19:32:17Z</dcterms:created>
  <dcterms:modified xsi:type="dcterms:W3CDTF">2017-11-26T08:50:06Z</dcterms:modified>
</cp:coreProperties>
</file>